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0"/>
  </p:notesMasterIdLst>
  <p:sldIdLst>
    <p:sldId id="256" r:id="rId2"/>
    <p:sldId id="268" r:id="rId3"/>
    <p:sldId id="269" r:id="rId4"/>
    <p:sldId id="270" r:id="rId5"/>
    <p:sldId id="271" r:id="rId6"/>
    <p:sldId id="272" r:id="rId7"/>
    <p:sldId id="274" r:id="rId8"/>
    <p:sldId id="262" r:id="rId9"/>
    <p:sldId id="259" r:id="rId10"/>
    <p:sldId id="257" r:id="rId11"/>
    <p:sldId id="264" r:id="rId12"/>
    <p:sldId id="281" r:id="rId13"/>
    <p:sldId id="267" r:id="rId14"/>
    <p:sldId id="284" r:id="rId15"/>
    <p:sldId id="296" r:id="rId16"/>
    <p:sldId id="285" r:id="rId17"/>
    <p:sldId id="297" r:id="rId18"/>
    <p:sldId id="287" r:id="rId19"/>
    <p:sldId id="286" r:id="rId20"/>
    <p:sldId id="298" r:id="rId21"/>
    <p:sldId id="288" r:id="rId22"/>
    <p:sldId id="299" r:id="rId23"/>
    <p:sldId id="261" r:id="rId24"/>
    <p:sldId id="258" r:id="rId25"/>
    <p:sldId id="260" r:id="rId26"/>
    <p:sldId id="263" r:id="rId27"/>
    <p:sldId id="291" r:id="rId28"/>
    <p:sldId id="280" r:id="rId29"/>
  </p:sldIdLst>
  <p:sldSz cx="18288000" cy="10287000"/>
  <p:notesSz cx="6858000" cy="9144000"/>
  <p:embeddedFontLst>
    <p:embeddedFont>
      <p:font typeface="#9Slide03 Arima Madurai Black" panose="00000A00000000000000" pitchFamily="2" charset="0"/>
      <p:bold r:id="rId31"/>
    </p:embeddedFont>
    <p:embeddedFont>
      <p:font typeface="#9Slide03 Arima Madurai Bold" panose="00000800000000000000" pitchFamily="2" charset="0"/>
      <p:bold r:id="rId32"/>
    </p:embeddedFont>
    <p:embeddedFont>
      <p:font typeface="#9Slide03 BoosterNextFYBlack" panose="02000A03000000020004" pitchFamily="2" charset="0"/>
      <p:regular r:id="rId33"/>
    </p:embeddedFont>
    <p:embeddedFont>
      <p:font typeface="#9Slide03 Source Sans Pro Black" panose="020B0803030403020204" pitchFamily="34" charset="0"/>
      <p:bold r:id="rId34"/>
    </p:embeddedFont>
    <p:embeddedFont>
      <p:font typeface="#9Slide05 MetroScript" panose="03060702040507070403" pitchFamily="66" charset="0"/>
      <p:regular r:id="rId35"/>
    </p:embeddedFont>
    <p:embeddedFont>
      <p:font typeface="#9Slide06 Deepika Sketch" panose="02000507000000020004" pitchFamily="2" charset="0"/>
      <p:regular r:id="rId36"/>
    </p:embeddedFont>
    <p:embeddedFont>
      <p:font typeface="#9Slide07 IcielBaliho Script" pitchFamily="2" charset="0"/>
      <p:regular r:id="rId37"/>
    </p:embeddedFont>
    <p:embeddedFont>
      <p:font typeface="#9Slide07 SVNNexa Rust Slab Bla" panose="020B0606040200020203" pitchFamily="34" charset="0"/>
      <p:bold r:id="rId38"/>
    </p:embeddedFont>
    <p:embeddedFont>
      <p:font typeface="KG Primary Penmanship" panose="020B0604020202020204" charset="0"/>
      <p:regular r:id="rId39"/>
    </p:embeddedFont>
    <p:embeddedFont>
      <p:font typeface="Poppins" panose="00000500000000000000" pitchFamily="2"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p:scale>
          <a:sx n="33" d="100"/>
          <a:sy n="33" d="100"/>
        </p:scale>
        <p:origin x="1397" y="686"/>
      </p:cViewPr>
      <p:guideLst>
        <p:guide orient="horz" pos="2157"/>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00900-E1A4-4627-913A-CF169FCE0F03}"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39245-0D68-424E-B913-8F8EA6163CD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Chữ</a:t>
            </a:r>
            <a:r>
              <a:rPr lang="en-US" dirty="0"/>
              <a:t> </a:t>
            </a:r>
            <a:r>
              <a:rPr lang="en-US" dirty="0" err="1"/>
              <a:t>tương</a:t>
            </a:r>
            <a:r>
              <a:rPr lang="en-US" dirty="0"/>
              <a:t> </a:t>
            </a:r>
            <a:r>
              <a:rPr lang="en-US" dirty="0" err="1"/>
              <a:t>tự</a:t>
            </a:r>
            <a:endParaRPr lang="en-US" dirty="0"/>
          </a:p>
        </p:txBody>
      </p:sp>
      <p:sp>
        <p:nvSpPr>
          <p:cNvPr id="4" name="Slide Number Placeholder 3"/>
          <p:cNvSpPr>
            <a:spLocks noGrp="1"/>
          </p:cNvSpPr>
          <p:nvPr>
            <p:ph type="sldNum" sz="quarter" idx="5"/>
          </p:nvPr>
        </p:nvSpPr>
        <p:spPr/>
        <p:txBody>
          <a:bodyPr/>
          <a:lstStyle/>
          <a:p>
            <a:fld id="{96F39245-0D68-424E-B913-8F8EA6163CD1}"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Tăng</a:t>
            </a:r>
            <a:r>
              <a:rPr lang="en-US" dirty="0"/>
              <a:t> </a:t>
            </a:r>
            <a:r>
              <a:rPr lang="en-US" dirty="0" err="1"/>
              <a:t>cỡ</a:t>
            </a:r>
            <a:r>
              <a:rPr lang="en-US" dirty="0"/>
              <a:t> </a:t>
            </a:r>
            <a:r>
              <a:rPr lang="en-US" dirty="0" err="1"/>
              <a:t>chữ</a:t>
            </a:r>
            <a:endParaRPr lang="en-US" dirty="0"/>
          </a:p>
        </p:txBody>
      </p:sp>
      <p:sp>
        <p:nvSpPr>
          <p:cNvPr id="4" name="Slide Number Placeholder 3"/>
          <p:cNvSpPr>
            <a:spLocks noGrp="1"/>
          </p:cNvSpPr>
          <p:nvPr>
            <p:ph type="sldNum" sz="quarter" idx="5"/>
          </p:nvPr>
        </p:nvSpPr>
        <p:spPr/>
        <p:txBody>
          <a:bodyPr/>
          <a:lstStyle/>
          <a:p>
            <a:fld id="{96F39245-0D68-424E-B913-8F8EA6163CD1}" type="slidenum">
              <a:rPr lang="en-US" smtClean="0"/>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Tách</a:t>
            </a:r>
            <a:r>
              <a:rPr lang="en-US" dirty="0"/>
              <a:t> </a:t>
            </a:r>
            <a:r>
              <a:rPr lang="en-US" dirty="0" err="1"/>
              <a:t>làm</a:t>
            </a:r>
            <a:r>
              <a:rPr lang="en-US" dirty="0"/>
              <a:t> 3 slide</a:t>
            </a:r>
          </a:p>
        </p:txBody>
      </p:sp>
      <p:sp>
        <p:nvSpPr>
          <p:cNvPr id="4" name="Slide Number Placeholder 3"/>
          <p:cNvSpPr>
            <a:spLocks noGrp="1"/>
          </p:cNvSpPr>
          <p:nvPr>
            <p:ph type="sldNum" sz="quarter" idx="5"/>
          </p:nvPr>
        </p:nvSpPr>
        <p:spPr/>
        <p:txBody>
          <a:bodyPr/>
          <a:lstStyle/>
          <a:p>
            <a:fld id="{96F39245-0D68-424E-B913-8F8EA6163CD1}" type="slidenum">
              <a:rPr lang="en-US" smtClean="0"/>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Tách</a:t>
            </a:r>
            <a:r>
              <a:rPr lang="en-US" dirty="0"/>
              <a:t> </a:t>
            </a:r>
            <a:r>
              <a:rPr lang="en-US" dirty="0" err="1"/>
              <a:t>làm</a:t>
            </a:r>
            <a:r>
              <a:rPr lang="en-US" dirty="0"/>
              <a:t> 3 slide</a:t>
            </a:r>
          </a:p>
        </p:txBody>
      </p:sp>
      <p:sp>
        <p:nvSpPr>
          <p:cNvPr id="4" name="Slide Number Placeholder 3"/>
          <p:cNvSpPr>
            <a:spLocks noGrp="1"/>
          </p:cNvSpPr>
          <p:nvPr>
            <p:ph type="sldNum" sz="quarter" idx="5"/>
          </p:nvPr>
        </p:nvSpPr>
        <p:spPr/>
        <p:txBody>
          <a:bodyPr/>
          <a:lstStyle/>
          <a:p>
            <a:fld id="{96F39245-0D68-424E-B913-8F8EA6163CD1}" type="slidenum">
              <a:rPr lang="en-US" smtClean="0"/>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Tách</a:t>
            </a:r>
            <a:r>
              <a:rPr lang="en-US" dirty="0"/>
              <a:t> </a:t>
            </a:r>
            <a:r>
              <a:rPr lang="en-US" dirty="0" err="1"/>
              <a:t>làm</a:t>
            </a:r>
            <a:r>
              <a:rPr lang="en-US" dirty="0"/>
              <a:t> 2 slide</a:t>
            </a:r>
          </a:p>
        </p:txBody>
      </p:sp>
      <p:sp>
        <p:nvSpPr>
          <p:cNvPr id="4" name="Slide Number Placeholder 3"/>
          <p:cNvSpPr>
            <a:spLocks noGrp="1"/>
          </p:cNvSpPr>
          <p:nvPr>
            <p:ph type="sldNum" sz="quarter" idx="5"/>
          </p:nvPr>
        </p:nvSpPr>
        <p:spPr/>
        <p:txBody>
          <a:bodyPr/>
          <a:lstStyle/>
          <a:p>
            <a:fld id="{96F39245-0D68-424E-B913-8F8EA6163CD1}" type="slidenum">
              <a:rPr lang="en-US" smtClean="0"/>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Tách</a:t>
            </a:r>
            <a:r>
              <a:rPr lang="en-US" dirty="0"/>
              <a:t> </a:t>
            </a:r>
            <a:r>
              <a:rPr lang="en-US" dirty="0" err="1"/>
              <a:t>làm</a:t>
            </a:r>
            <a:r>
              <a:rPr lang="en-US" dirty="0"/>
              <a:t> 2 slide</a:t>
            </a:r>
          </a:p>
        </p:txBody>
      </p:sp>
      <p:sp>
        <p:nvSpPr>
          <p:cNvPr id="4" name="Slide Number Placeholder 3"/>
          <p:cNvSpPr>
            <a:spLocks noGrp="1"/>
          </p:cNvSpPr>
          <p:nvPr>
            <p:ph type="sldNum" sz="quarter" idx="5"/>
          </p:nvPr>
        </p:nvSpPr>
        <p:spPr/>
        <p:txBody>
          <a:bodyPr/>
          <a:lstStyle/>
          <a:p>
            <a:fld id="{96F39245-0D68-424E-B913-8F8EA6163CD1}" type="slidenum">
              <a:rPr lang="en-US" smtClean="0"/>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Nên</a:t>
            </a:r>
            <a:r>
              <a:rPr lang="en-US" dirty="0"/>
              <a:t> </a:t>
            </a:r>
            <a:r>
              <a:rPr lang="en-US" dirty="0" err="1"/>
              <a:t>đổ</a:t>
            </a:r>
            <a:r>
              <a:rPr lang="en-US" dirty="0"/>
              <a:t> </a:t>
            </a:r>
            <a:r>
              <a:rPr lang="en-US" dirty="0" err="1"/>
              <a:t>màu</a:t>
            </a:r>
            <a:r>
              <a:rPr lang="en-US" dirty="0"/>
              <a:t> </a:t>
            </a:r>
            <a:r>
              <a:rPr lang="en-US" dirty="0" err="1"/>
              <a:t>nền</a:t>
            </a:r>
            <a:endParaRPr lang="en-US" dirty="0"/>
          </a:p>
        </p:txBody>
      </p:sp>
      <p:sp>
        <p:nvSpPr>
          <p:cNvPr id="4" name="Slide Number Placeholder 3"/>
          <p:cNvSpPr>
            <a:spLocks noGrp="1"/>
          </p:cNvSpPr>
          <p:nvPr>
            <p:ph type="sldNum" sz="quarter" idx="5"/>
          </p:nvPr>
        </p:nvSpPr>
        <p:spPr/>
        <p:txBody>
          <a:bodyPr/>
          <a:lstStyle/>
          <a:p>
            <a:fld id="{96F39245-0D68-424E-B913-8F8EA6163CD1}" type="slidenum">
              <a:rPr lang="en-US" smtClean="0"/>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39245-0D68-424E-B913-8F8EA6163CD1}" type="slidenum">
              <a:rPr lang="en-US" smtClean="0"/>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39245-0D68-424E-B913-8F8EA6163CD1}" type="slidenum">
              <a:rPr lang="en-US" smtClean="0"/>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Nền</a:t>
            </a:r>
            <a:r>
              <a:rPr lang="en-US" dirty="0"/>
              <a:t> </a:t>
            </a:r>
            <a:r>
              <a:rPr lang="en-US" dirty="0" err="1"/>
              <a:t>dòng</a:t>
            </a:r>
            <a:r>
              <a:rPr lang="en-US" dirty="0"/>
              <a:t> </a:t>
            </a:r>
            <a:r>
              <a:rPr lang="en-US" dirty="0" err="1"/>
              <a:t>kẻ</a:t>
            </a:r>
            <a:r>
              <a:rPr lang="en-US" dirty="0"/>
              <a:t> </a:t>
            </a:r>
            <a:r>
              <a:rPr lang="en-US" dirty="0" err="1"/>
              <a:t>khó</a:t>
            </a:r>
            <a:r>
              <a:rPr lang="en-US" dirty="0"/>
              <a:t> </a:t>
            </a:r>
            <a:r>
              <a:rPr lang="en-US" dirty="0" err="1"/>
              <a:t>đọc</a:t>
            </a:r>
            <a:endParaRPr lang="en-US" dirty="0"/>
          </a:p>
        </p:txBody>
      </p:sp>
      <p:sp>
        <p:nvSpPr>
          <p:cNvPr id="4" name="Slide Number Placeholder 3"/>
          <p:cNvSpPr>
            <a:spLocks noGrp="1"/>
          </p:cNvSpPr>
          <p:nvPr>
            <p:ph type="sldNum" sz="quarter" idx="5"/>
          </p:nvPr>
        </p:nvSpPr>
        <p:spPr/>
        <p:txBody>
          <a:bodyPr/>
          <a:lstStyle/>
          <a:p>
            <a:fld id="{96F39245-0D68-424E-B913-8F8EA6163CD1}" type="slidenum">
              <a:rPr lang="en-US" smtClean="0"/>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Chữ</a:t>
            </a:r>
            <a:r>
              <a:rPr lang="en-US" dirty="0"/>
              <a:t> </a:t>
            </a:r>
            <a:r>
              <a:rPr lang="en-US" dirty="0" err="1"/>
              <a:t>tương</a:t>
            </a:r>
            <a:r>
              <a:rPr lang="en-US" dirty="0"/>
              <a:t> </a:t>
            </a:r>
            <a:r>
              <a:rPr lang="en-US" dirty="0" err="1"/>
              <a:t>tự</a:t>
            </a:r>
            <a:endParaRPr lang="en-US" dirty="0"/>
          </a:p>
        </p:txBody>
      </p:sp>
      <p:sp>
        <p:nvSpPr>
          <p:cNvPr id="4" name="Slide Number Placeholder 3"/>
          <p:cNvSpPr>
            <a:spLocks noGrp="1"/>
          </p:cNvSpPr>
          <p:nvPr>
            <p:ph type="sldNum" sz="quarter" idx="5"/>
          </p:nvPr>
        </p:nvSpPr>
        <p:spPr/>
        <p:txBody>
          <a:bodyPr/>
          <a:lstStyle/>
          <a:p>
            <a:fld id="{96F39245-0D68-424E-B913-8F8EA6163CD1}" type="slidenum">
              <a:rPr lang="en-US" smtClean="0"/>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39245-0D68-424E-B913-8F8EA6163CD1}" type="slidenum">
              <a:rPr lang="en-US" smtClean="0"/>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39245-0D68-424E-B913-8F8EA6163CD1}" type="slidenum">
              <a:rPr lang="en-US" smtClean="0"/>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Chữu</a:t>
            </a:r>
            <a:r>
              <a:rPr lang="en-US" dirty="0"/>
              <a:t> </a:t>
            </a:r>
            <a:r>
              <a:rPr lang="en-US" dirty="0" err="1"/>
              <a:t>tương</a:t>
            </a:r>
            <a:r>
              <a:rPr lang="en-US" dirty="0"/>
              <a:t> </a:t>
            </a:r>
            <a:r>
              <a:rPr lang="en-US" dirty="0" err="1"/>
              <a:t>tự</a:t>
            </a:r>
            <a:endParaRPr lang="en-US" dirty="0"/>
          </a:p>
        </p:txBody>
      </p:sp>
      <p:sp>
        <p:nvSpPr>
          <p:cNvPr id="4" name="Slide Number Placeholder 3"/>
          <p:cNvSpPr>
            <a:spLocks noGrp="1"/>
          </p:cNvSpPr>
          <p:nvPr>
            <p:ph type="sldNum" sz="quarter" idx="5"/>
          </p:nvPr>
        </p:nvSpPr>
        <p:spPr/>
        <p:txBody>
          <a:bodyPr/>
          <a:lstStyle/>
          <a:p>
            <a:fld id="{96F39245-0D68-424E-B913-8F8EA6163CD1}" type="slidenum">
              <a:rPr lang="en-US" smtClean="0"/>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39245-0D68-424E-B913-8F8EA6163CD1}" type="slidenum">
              <a:rPr lang="en-US" smtClean="0"/>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39245-0D68-424E-B913-8F8EA6163CD1}" type="slidenum">
              <a:rPr lang="en-US" smtClean="0"/>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Tách</a:t>
            </a:r>
            <a:r>
              <a:rPr lang="en-US" dirty="0"/>
              <a:t> 2-3 </a:t>
            </a:r>
            <a:r>
              <a:rPr lang="en-US" dirty="0" err="1"/>
              <a:t>silde</a:t>
            </a:r>
            <a:r>
              <a:rPr lang="en-US" dirty="0"/>
              <a:t>, tang </a:t>
            </a:r>
            <a:r>
              <a:rPr lang="en-US" dirty="0" err="1"/>
              <a:t>cỡ</a:t>
            </a:r>
            <a:r>
              <a:rPr lang="en-US" dirty="0"/>
              <a:t> </a:t>
            </a:r>
            <a:r>
              <a:rPr lang="en-US" dirty="0" err="1"/>
              <a:t>chữ</a:t>
            </a:r>
            <a:endParaRPr lang="en-US" dirty="0"/>
          </a:p>
        </p:txBody>
      </p:sp>
      <p:sp>
        <p:nvSpPr>
          <p:cNvPr id="4" name="Slide Number Placeholder 3"/>
          <p:cNvSpPr>
            <a:spLocks noGrp="1"/>
          </p:cNvSpPr>
          <p:nvPr>
            <p:ph type="sldNum" sz="quarter" idx="5"/>
          </p:nvPr>
        </p:nvSpPr>
        <p:spPr/>
        <p:txBody>
          <a:bodyPr/>
          <a:lstStyle/>
          <a:p>
            <a:fld id="{96F39245-0D68-424E-B913-8F8EA6163CD1}" type="slidenum">
              <a:rPr lang="en-US" smtClean="0"/>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Tách</a:t>
            </a:r>
            <a:r>
              <a:rPr lang="en-US" dirty="0"/>
              <a:t> 2-3 </a:t>
            </a:r>
            <a:r>
              <a:rPr lang="en-US" dirty="0" err="1"/>
              <a:t>silde</a:t>
            </a:r>
            <a:r>
              <a:rPr lang="en-US" dirty="0"/>
              <a:t>, tang </a:t>
            </a:r>
            <a:r>
              <a:rPr lang="en-US" dirty="0" err="1"/>
              <a:t>cỡ</a:t>
            </a:r>
            <a:r>
              <a:rPr lang="en-US" dirty="0"/>
              <a:t> </a:t>
            </a:r>
            <a:r>
              <a:rPr lang="en-US" dirty="0" err="1"/>
              <a:t>chữ</a:t>
            </a:r>
            <a:endParaRPr lang="en-US" dirty="0"/>
          </a:p>
        </p:txBody>
      </p:sp>
      <p:sp>
        <p:nvSpPr>
          <p:cNvPr id="4" name="Slide Number Placeholder 3"/>
          <p:cNvSpPr>
            <a:spLocks noGrp="1"/>
          </p:cNvSpPr>
          <p:nvPr>
            <p:ph type="sldNum" sz="quarter" idx="5"/>
          </p:nvPr>
        </p:nvSpPr>
        <p:spPr/>
        <p:txBody>
          <a:bodyPr/>
          <a:lstStyle/>
          <a:p>
            <a:fld id="{96F39245-0D68-424E-B913-8F8EA6163CD1}" type="slidenum">
              <a:rPr lang="en-US" smtClean="0"/>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9/24/2024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7.png"/><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 Id="rId9" Type="http://schemas.openxmlformats.org/officeDocument/2006/relationships/image" Target="../media/image60.svg"/></Relationships>
</file>

<file path=ppt/slides/_rels/slide1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hyperlink" Target="B4.6%20-%20PHT1,2,3%20-Nhom%203H1K.pdf" TargetMode="External"/><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svg"/><Relationship Id="rId3" Type="http://schemas.openxmlformats.org/officeDocument/2006/relationships/image" Target="../media/image61.png"/><Relationship Id="rId7" Type="http://schemas.openxmlformats.org/officeDocument/2006/relationships/image" Target="../media/image71.svg"/><Relationship Id="rId12"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69.svg"/><Relationship Id="rId15" Type="http://schemas.openxmlformats.org/officeDocument/2006/relationships/image" Target="../media/image79.sv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svg"/><Relationship Id="rId14" Type="http://schemas.openxmlformats.org/officeDocument/2006/relationships/image" Target="../media/image78.png"/></Relationships>
</file>

<file path=ppt/slides/_rels/slide24.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svg"/><Relationship Id="rId3" Type="http://schemas.openxmlformats.org/officeDocument/2006/relationships/image" Target="../media/image61.png"/><Relationship Id="rId7" Type="http://schemas.openxmlformats.org/officeDocument/2006/relationships/image" Target="../media/image83.svg"/><Relationship Id="rId12"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svg"/><Relationship Id="rId5" Type="http://schemas.openxmlformats.org/officeDocument/2006/relationships/image" Target="../media/image81.sv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svg"/></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2.svg"/><Relationship Id="rId9" Type="http://schemas.openxmlformats.org/officeDocument/2006/relationships/hyperlink" Target="B4.6.%20PHT%20Ph&#226;n%20t&#237;ch%20t&#225;c%20ph&#7849;m%20truy&#7879;n%20-%20Nh&#243;m%203H1K.pptx"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5.svg"/><Relationship Id="rId5" Type="http://schemas.openxmlformats.org/officeDocument/2006/relationships/image" Target="../media/image94.png"/><Relationship Id="rId10" Type="http://schemas.openxmlformats.org/officeDocument/2006/relationships/image" Target="../media/image99.svg"/><Relationship Id="rId4" Type="http://schemas.openxmlformats.org/officeDocument/2006/relationships/image" Target="../media/image93.jpeg"/><Relationship Id="rId9" Type="http://schemas.openxmlformats.org/officeDocument/2006/relationships/image" Target="../media/image98.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7.xml"/><Relationship Id="rId7" Type="http://schemas.openxmlformats.org/officeDocument/2006/relationships/image" Target="../media/image56.svg"/><Relationship Id="rId12" Type="http://schemas.openxmlformats.org/officeDocument/2006/relationships/hyperlink" Target="B4.6.%20PHT%20Ph&#226;n%20t&#237;ch%20t&#225;c%20ph&#7849;m%20truy&#7879;n%20-%20Nh&#243;m%203H1K.pptx" TargetMode="Externa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7.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sp>
        <p:nvSpPr>
          <p:cNvPr id="2" name="Freeform 2"/>
          <p:cNvSpPr/>
          <p:nvPr/>
        </p:nvSpPr>
        <p:spPr>
          <a:xfrm>
            <a:off x="-183333" y="0"/>
            <a:ext cx="18471333" cy="10384716"/>
          </a:xfrm>
          <a:custGeom>
            <a:avLst/>
            <a:gdLst/>
            <a:ahLst/>
            <a:cxnLst/>
            <a:rect l="l" t="t" r="r" b="b"/>
            <a:pathLst>
              <a:path w="18471333" h="10384716">
                <a:moveTo>
                  <a:pt x="0" y="0"/>
                </a:moveTo>
                <a:lnTo>
                  <a:pt x="18471333" y="0"/>
                </a:lnTo>
                <a:lnTo>
                  <a:pt x="18471333" y="10384716"/>
                </a:lnTo>
                <a:lnTo>
                  <a:pt x="0" y="103847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971240">
            <a:off x="14771657" y="4811250"/>
            <a:ext cx="4975285" cy="6756560"/>
          </a:xfrm>
          <a:custGeom>
            <a:avLst/>
            <a:gdLst/>
            <a:ahLst/>
            <a:cxnLst/>
            <a:rect l="l" t="t" r="r" b="b"/>
            <a:pathLst>
              <a:path w="4975285" h="6756560">
                <a:moveTo>
                  <a:pt x="0" y="0"/>
                </a:moveTo>
                <a:lnTo>
                  <a:pt x="4975286" y="0"/>
                </a:lnTo>
                <a:lnTo>
                  <a:pt x="4975286" y="6756560"/>
                </a:lnTo>
                <a:lnTo>
                  <a:pt x="0" y="67565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2851836" y="1693605"/>
            <a:ext cx="12965328" cy="7280789"/>
          </a:xfrm>
          <a:custGeom>
            <a:avLst/>
            <a:gdLst/>
            <a:ahLst/>
            <a:cxnLst/>
            <a:rect l="l" t="t" r="r" b="b"/>
            <a:pathLst>
              <a:path w="12965328" h="7280789">
                <a:moveTo>
                  <a:pt x="0" y="0"/>
                </a:moveTo>
                <a:lnTo>
                  <a:pt x="12965328" y="0"/>
                </a:lnTo>
                <a:lnTo>
                  <a:pt x="12965328" y="7280790"/>
                </a:lnTo>
                <a:lnTo>
                  <a:pt x="0" y="72807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1903681" y="1503105"/>
            <a:ext cx="13722983" cy="7280789"/>
          </a:xfrm>
          <a:custGeom>
            <a:avLst/>
            <a:gdLst/>
            <a:ahLst/>
            <a:cxnLst/>
            <a:rect l="l" t="t" r="r" b="b"/>
            <a:pathLst>
              <a:path w="12965328" h="7280789">
                <a:moveTo>
                  <a:pt x="0" y="0"/>
                </a:moveTo>
                <a:lnTo>
                  <a:pt x="12965328" y="0"/>
                </a:lnTo>
                <a:lnTo>
                  <a:pt x="12965328" y="7280790"/>
                </a:lnTo>
                <a:lnTo>
                  <a:pt x="0" y="72807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TextBox 8"/>
          <p:cNvSpPr txBox="1"/>
          <p:nvPr/>
        </p:nvSpPr>
        <p:spPr>
          <a:xfrm>
            <a:off x="6416296" y="7214982"/>
            <a:ext cx="4802401" cy="605935"/>
          </a:xfrm>
          <a:prstGeom prst="rect">
            <a:avLst/>
          </a:prstGeom>
        </p:spPr>
        <p:txBody>
          <a:bodyPr wrap="square" lIns="0" tIns="0" rIns="0" bIns="0" rtlCol="0" anchor="t">
            <a:spAutoFit/>
          </a:bodyPr>
          <a:lstStyle/>
          <a:p>
            <a:pPr algn="ctr">
              <a:lnSpc>
                <a:spcPts val="4900"/>
              </a:lnSpc>
            </a:pPr>
            <a:r>
              <a:rPr lang="en-US" sz="3600" dirty="0" err="1">
                <a:latin typeface="KG Primary Penmanship" panose="02000506000000020003"/>
                <a:ea typeface="KG Primary Penmanship" panose="02000506000000020003"/>
                <a:cs typeface="KG Primary Penmanship" panose="02000506000000020003"/>
                <a:sym typeface="KG Primary Penmanship" panose="02000506000000020003"/>
              </a:rPr>
              <a:t>Giáo</a:t>
            </a:r>
            <a:r>
              <a:rPr lang="en-US" sz="3600" dirty="0">
                <a:latin typeface="KG Primary Penmanship" panose="02000506000000020003"/>
                <a:ea typeface="KG Primary Penmanship" panose="02000506000000020003"/>
                <a:cs typeface="KG Primary Penmanship" panose="02000506000000020003"/>
                <a:sym typeface="KG Primary Penmanship" panose="02000506000000020003"/>
              </a:rPr>
              <a:t> </a:t>
            </a:r>
            <a:r>
              <a:rPr lang="en-US" sz="3600" dirty="0" err="1">
                <a:latin typeface="KG Primary Penmanship" panose="02000506000000020003"/>
                <a:ea typeface="KG Primary Penmanship" panose="02000506000000020003"/>
                <a:cs typeface="KG Primary Penmanship" panose="02000506000000020003"/>
                <a:sym typeface="KG Primary Penmanship" panose="02000506000000020003"/>
              </a:rPr>
              <a:t>viên</a:t>
            </a:r>
            <a:r>
              <a:rPr lang="en-US" sz="3600" dirty="0">
                <a:latin typeface="KG Primary Penmanship" panose="02000506000000020003"/>
                <a:ea typeface="KG Primary Penmanship" panose="02000506000000020003"/>
                <a:cs typeface="KG Primary Penmanship" panose="02000506000000020003"/>
                <a:sym typeface="KG Primary Penmanship" panose="02000506000000020003"/>
              </a:rPr>
              <a:t>: </a:t>
            </a:r>
            <a:r>
              <a:rPr lang="en-US" sz="3600" dirty="0" err="1">
                <a:latin typeface="KG Primary Penmanship" panose="02000506000000020003"/>
                <a:ea typeface="KG Primary Penmanship" panose="02000506000000020003"/>
                <a:cs typeface="KG Primary Penmanship" panose="02000506000000020003"/>
                <a:sym typeface="KG Primary Penmanship" panose="02000506000000020003"/>
              </a:rPr>
              <a:t>Nhóm</a:t>
            </a:r>
            <a:r>
              <a:rPr lang="en-US" sz="3600" dirty="0">
                <a:latin typeface="KG Primary Penmanship" panose="02000506000000020003"/>
                <a:ea typeface="KG Primary Penmanship" panose="02000506000000020003"/>
                <a:cs typeface="KG Primary Penmanship" panose="02000506000000020003"/>
                <a:sym typeface="KG Primary Penmanship" panose="02000506000000020003"/>
              </a:rPr>
              <a:t> </a:t>
            </a:r>
            <a:r>
              <a:rPr lang="en-US" sz="3600" dirty="0" err="1">
                <a:latin typeface="KG Primary Penmanship" panose="02000506000000020003"/>
                <a:ea typeface="KG Primary Penmanship" panose="02000506000000020003"/>
                <a:cs typeface="KG Primary Penmanship" panose="02000506000000020003"/>
                <a:sym typeface="KG Primary Penmanship" panose="02000506000000020003"/>
              </a:rPr>
              <a:t>3H1K</a:t>
            </a:r>
            <a:endParaRPr lang="en-US" sz="3600" dirty="0">
              <a:latin typeface="KG Primary Penmanship" panose="02000506000000020003"/>
              <a:ea typeface="KG Primary Penmanship" panose="02000506000000020003"/>
              <a:cs typeface="KG Primary Penmanship" panose="02000506000000020003"/>
              <a:sym typeface="KG Primary Penmanship" panose="02000506000000020003"/>
            </a:endParaRPr>
          </a:p>
        </p:txBody>
      </p:sp>
      <p:sp>
        <p:nvSpPr>
          <p:cNvPr id="10" name="Freeform 10"/>
          <p:cNvSpPr/>
          <p:nvPr/>
        </p:nvSpPr>
        <p:spPr>
          <a:xfrm rot="-304817">
            <a:off x="7766008" y="1062148"/>
            <a:ext cx="2755983" cy="881915"/>
          </a:xfrm>
          <a:custGeom>
            <a:avLst/>
            <a:gdLst/>
            <a:ahLst/>
            <a:cxnLst/>
            <a:rect l="l" t="t" r="r" b="b"/>
            <a:pathLst>
              <a:path w="2755983" h="881915">
                <a:moveTo>
                  <a:pt x="0" y="0"/>
                </a:moveTo>
                <a:lnTo>
                  <a:pt x="2755984" y="0"/>
                </a:lnTo>
                <a:lnTo>
                  <a:pt x="2755984" y="881915"/>
                </a:lnTo>
                <a:lnTo>
                  <a:pt x="0" y="8819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rot="-9954227">
            <a:off x="1632872" y="390611"/>
            <a:ext cx="3660170" cy="3660170"/>
          </a:xfrm>
          <a:custGeom>
            <a:avLst/>
            <a:gdLst/>
            <a:ahLst/>
            <a:cxnLst/>
            <a:rect l="l" t="t" r="r" b="b"/>
            <a:pathLst>
              <a:path w="3660170" h="3660170">
                <a:moveTo>
                  <a:pt x="0" y="0"/>
                </a:moveTo>
                <a:lnTo>
                  <a:pt x="3660170" y="0"/>
                </a:lnTo>
                <a:lnTo>
                  <a:pt x="3660170" y="3660170"/>
                </a:lnTo>
                <a:lnTo>
                  <a:pt x="0" y="366017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Freeform 12"/>
          <p:cNvSpPr/>
          <p:nvPr/>
        </p:nvSpPr>
        <p:spPr>
          <a:xfrm>
            <a:off x="15817164" y="1062148"/>
            <a:ext cx="1777368" cy="1496221"/>
          </a:xfrm>
          <a:custGeom>
            <a:avLst/>
            <a:gdLst/>
            <a:ahLst/>
            <a:cxnLst/>
            <a:rect l="l" t="t" r="r" b="b"/>
            <a:pathLst>
              <a:path w="1777368" h="1496221">
                <a:moveTo>
                  <a:pt x="0" y="0"/>
                </a:moveTo>
                <a:lnTo>
                  <a:pt x="1777368" y="0"/>
                </a:lnTo>
                <a:lnTo>
                  <a:pt x="1777368" y="1496221"/>
                </a:lnTo>
                <a:lnTo>
                  <a:pt x="0" y="149622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3" name="Freeform 13"/>
          <p:cNvSpPr/>
          <p:nvPr/>
        </p:nvSpPr>
        <p:spPr>
          <a:xfrm rot="-738507">
            <a:off x="-922318" y="7777485"/>
            <a:ext cx="2725916" cy="916899"/>
          </a:xfrm>
          <a:custGeom>
            <a:avLst/>
            <a:gdLst/>
            <a:ahLst/>
            <a:cxnLst/>
            <a:rect l="l" t="t" r="r" b="b"/>
            <a:pathLst>
              <a:path w="2725916" h="916899">
                <a:moveTo>
                  <a:pt x="0" y="0"/>
                </a:moveTo>
                <a:lnTo>
                  <a:pt x="2725916" y="0"/>
                </a:lnTo>
                <a:lnTo>
                  <a:pt x="2725916" y="916899"/>
                </a:lnTo>
                <a:lnTo>
                  <a:pt x="0" y="91689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4" name="Freeform 14"/>
          <p:cNvSpPr/>
          <p:nvPr/>
        </p:nvSpPr>
        <p:spPr>
          <a:xfrm rot="-857470">
            <a:off x="-988719" y="6642247"/>
            <a:ext cx="2766912" cy="855227"/>
          </a:xfrm>
          <a:custGeom>
            <a:avLst/>
            <a:gdLst/>
            <a:ahLst/>
            <a:cxnLst/>
            <a:rect l="l" t="t" r="r" b="b"/>
            <a:pathLst>
              <a:path w="2766912" h="855227">
                <a:moveTo>
                  <a:pt x="0" y="0"/>
                </a:moveTo>
                <a:lnTo>
                  <a:pt x="2766912" y="0"/>
                </a:lnTo>
                <a:lnTo>
                  <a:pt x="2766912" y="855228"/>
                </a:lnTo>
                <a:lnTo>
                  <a:pt x="0" y="85522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6" name="Text Box 5"/>
          <p:cNvSpPr txBox="1"/>
          <p:nvPr/>
        </p:nvSpPr>
        <p:spPr>
          <a:xfrm>
            <a:off x="2678534" y="3916772"/>
            <a:ext cx="11850370" cy="2800767"/>
          </a:xfrm>
          <a:prstGeom prst="rect">
            <a:avLst/>
          </a:prstGeom>
          <a:noFill/>
        </p:spPr>
        <p:txBody>
          <a:bodyPr wrap="square" rtlCol="0">
            <a:spAutoFit/>
          </a:bodyPr>
          <a:lstStyle/>
          <a:p>
            <a:pPr algn="ctr"/>
            <a:r>
              <a:rPr lang="en-US" sz="8800" dirty="0" err="1">
                <a:solidFill>
                  <a:schemeClr val="accent4">
                    <a:lumMod val="75000"/>
                  </a:schemeClr>
                </a:solidFill>
                <a:latin typeface="#9Slide06 Deepika Sketch" panose="02000507000000020004" pitchFamily="2" charset="0"/>
                <a:cs typeface="#9Slide06 SVNBlow Brush" charset="0"/>
              </a:rPr>
              <a:t>Phân</a:t>
            </a:r>
            <a:r>
              <a:rPr lang="en-US" sz="8800" dirty="0">
                <a:solidFill>
                  <a:schemeClr val="accent4">
                    <a:lumMod val="75000"/>
                  </a:schemeClr>
                </a:solidFill>
                <a:latin typeface="#9Slide06 Deepika Sketch" panose="02000507000000020004" pitchFamily="2" charset="0"/>
                <a:cs typeface="#9Slide06 SVNBlow Brush" charset="0"/>
              </a:rPr>
              <a:t> </a:t>
            </a:r>
            <a:r>
              <a:rPr lang="en-US" sz="8800" dirty="0" err="1">
                <a:solidFill>
                  <a:schemeClr val="accent4">
                    <a:lumMod val="75000"/>
                  </a:schemeClr>
                </a:solidFill>
                <a:latin typeface="#9Slide06 Deepika Sketch" panose="02000507000000020004" pitchFamily="2" charset="0"/>
                <a:cs typeface="#9Slide06 SVNBlow Brush" charset="0"/>
              </a:rPr>
              <a:t>tích</a:t>
            </a:r>
            <a:endParaRPr lang="en-US" sz="8800" dirty="0">
              <a:solidFill>
                <a:schemeClr val="accent4">
                  <a:lumMod val="75000"/>
                </a:schemeClr>
              </a:solidFill>
              <a:latin typeface="#9Slide06 Deepika Sketch" panose="02000507000000020004" pitchFamily="2" charset="0"/>
              <a:cs typeface="#9Slide06 SVNBlow Brush" charset="0"/>
            </a:endParaRPr>
          </a:p>
          <a:p>
            <a:pPr algn="ctr"/>
            <a:r>
              <a:rPr lang="en-US" sz="8800" dirty="0" err="1">
                <a:solidFill>
                  <a:schemeClr val="accent4">
                    <a:lumMod val="75000"/>
                  </a:schemeClr>
                </a:solidFill>
                <a:latin typeface="#9Slide06 Deepika Sketch" panose="02000507000000020004" pitchFamily="2" charset="0"/>
                <a:cs typeface="#9Slide06 SVNBlow Brush" charset="0"/>
              </a:rPr>
              <a:t>một</a:t>
            </a:r>
            <a:r>
              <a:rPr lang="en-US" sz="8800" dirty="0">
                <a:solidFill>
                  <a:schemeClr val="accent4">
                    <a:lumMod val="75000"/>
                  </a:schemeClr>
                </a:solidFill>
                <a:latin typeface="#9Slide06 Deepika Sketch" panose="02000507000000020004" pitchFamily="2" charset="0"/>
                <a:cs typeface="#9Slide06 SVNBlow Brush" charset="0"/>
              </a:rPr>
              <a:t> </a:t>
            </a:r>
            <a:r>
              <a:rPr lang="en-US" sz="8800" dirty="0" err="1">
                <a:solidFill>
                  <a:schemeClr val="accent4">
                    <a:lumMod val="75000"/>
                  </a:schemeClr>
                </a:solidFill>
                <a:latin typeface="#9Slide06 Deepika Sketch" panose="02000507000000020004" pitchFamily="2" charset="0"/>
                <a:cs typeface="#9Slide06 SVNBlow Brush" charset="0"/>
              </a:rPr>
              <a:t>tác</a:t>
            </a:r>
            <a:r>
              <a:rPr lang="en-US" sz="8800" dirty="0">
                <a:solidFill>
                  <a:schemeClr val="accent4">
                    <a:lumMod val="75000"/>
                  </a:schemeClr>
                </a:solidFill>
                <a:latin typeface="#9Slide06 Deepika Sketch" panose="02000507000000020004" pitchFamily="2" charset="0"/>
                <a:cs typeface="#9Slide06 SVNBlow Brush" charset="0"/>
              </a:rPr>
              <a:t> </a:t>
            </a:r>
            <a:r>
              <a:rPr lang="en-US" sz="8800" dirty="0" err="1">
                <a:solidFill>
                  <a:schemeClr val="accent4">
                    <a:lumMod val="75000"/>
                  </a:schemeClr>
                </a:solidFill>
                <a:latin typeface="#9Slide06 Deepika Sketch" panose="02000507000000020004" pitchFamily="2" charset="0"/>
                <a:cs typeface="#9Slide06 SVNBlow Brush" charset="0"/>
              </a:rPr>
              <a:t>phẩm</a:t>
            </a:r>
            <a:r>
              <a:rPr lang="en-US" sz="8800" dirty="0">
                <a:solidFill>
                  <a:schemeClr val="accent4">
                    <a:lumMod val="75000"/>
                  </a:schemeClr>
                </a:solidFill>
                <a:latin typeface="#9Slide06 Deepika Sketch" panose="02000507000000020004" pitchFamily="2" charset="0"/>
                <a:cs typeface="#9Slide06 SVNBlow Brush" charset="0"/>
              </a:rPr>
              <a:t> </a:t>
            </a:r>
            <a:r>
              <a:rPr lang="en-US" sz="8800" dirty="0" err="1">
                <a:solidFill>
                  <a:schemeClr val="accent4">
                    <a:lumMod val="75000"/>
                  </a:schemeClr>
                </a:solidFill>
                <a:latin typeface="#9Slide06 Deepika Sketch" panose="02000507000000020004" pitchFamily="2" charset="0"/>
                <a:cs typeface="#9Slide06 SVNBlow Brush" charset="0"/>
              </a:rPr>
              <a:t>truyện</a:t>
            </a:r>
            <a:endParaRPr lang="en-US" sz="8800" dirty="0">
              <a:solidFill>
                <a:schemeClr val="accent4">
                  <a:lumMod val="75000"/>
                </a:schemeClr>
              </a:solidFill>
              <a:latin typeface="#9Slide06 Deepika Sketch" panose="02000507000000020004" pitchFamily="2" charset="0"/>
              <a:cs typeface="#9Slide06 SVNBlow Brush" charset="0"/>
            </a:endParaRPr>
          </a:p>
        </p:txBody>
      </p:sp>
      <p:sp>
        <p:nvSpPr>
          <p:cNvPr id="7" name="TextBox 8">
            <a:extLst>
              <a:ext uri="{FF2B5EF4-FFF2-40B4-BE49-F238E27FC236}">
                <a16:creationId xmlns:a16="http://schemas.microsoft.com/office/drawing/2014/main" id="{5E0427D8-9793-B820-91BE-FFAF5170C2B1}"/>
              </a:ext>
            </a:extLst>
          </p:cNvPr>
          <p:cNvSpPr txBox="1"/>
          <p:nvPr/>
        </p:nvSpPr>
        <p:spPr>
          <a:xfrm>
            <a:off x="5943600" y="2838624"/>
            <a:ext cx="4802401" cy="651717"/>
          </a:xfrm>
          <a:prstGeom prst="rect">
            <a:avLst/>
          </a:prstGeom>
        </p:spPr>
        <p:txBody>
          <a:bodyPr wrap="square" lIns="0" tIns="0" rIns="0" bIns="0" rtlCol="0" anchor="t">
            <a:spAutoFit/>
          </a:bodyPr>
          <a:lstStyle/>
          <a:p>
            <a:pPr algn="ctr">
              <a:lnSpc>
                <a:spcPts val="4900"/>
              </a:lnSpc>
            </a:pPr>
            <a:r>
              <a:rPr lang="en-US" sz="5400" dirty="0" err="1">
                <a:solidFill>
                  <a:schemeClr val="accent5">
                    <a:lumMod val="50000"/>
                  </a:schemeClr>
                </a:solidFill>
                <a:latin typeface="#9Slide03 Source Sans Pro Black" panose="020B0803030403020204" pitchFamily="34" charset="0"/>
                <a:ea typeface="#9Slide03 Source Sans Pro Black" panose="020B0803030403020204" pitchFamily="34" charset="0"/>
                <a:cs typeface="KG Primary Penmanship" panose="02000506000000020003"/>
                <a:sym typeface="KG Primary Penmanship" panose="02000506000000020003"/>
              </a:rPr>
              <a:t>PHẦN</a:t>
            </a:r>
            <a:r>
              <a:rPr lang="en-US" sz="5400" dirty="0">
                <a:solidFill>
                  <a:schemeClr val="accent5">
                    <a:lumMod val="50000"/>
                  </a:schemeClr>
                </a:solidFill>
                <a:latin typeface="#9Slide03 Source Sans Pro Black" panose="020B0803030403020204" pitchFamily="34" charset="0"/>
                <a:ea typeface="#9Slide03 Source Sans Pro Black" panose="020B0803030403020204" pitchFamily="34" charset="0"/>
                <a:cs typeface="KG Primary Penmanship" panose="02000506000000020003"/>
                <a:sym typeface="KG Primary Penmanship" panose="02000506000000020003"/>
              </a:rPr>
              <a:t> </a:t>
            </a:r>
            <a:r>
              <a:rPr lang="en-US" sz="5400" dirty="0" err="1">
                <a:solidFill>
                  <a:schemeClr val="accent5">
                    <a:lumMod val="50000"/>
                  </a:schemeClr>
                </a:solidFill>
                <a:latin typeface="#9Slide03 Source Sans Pro Black" panose="020B0803030403020204" pitchFamily="34" charset="0"/>
                <a:ea typeface="#9Slide03 Source Sans Pro Black" panose="020B0803030403020204" pitchFamily="34" charset="0"/>
                <a:cs typeface="KG Primary Penmanship" panose="02000506000000020003"/>
                <a:sym typeface="KG Primary Penmanship" panose="02000506000000020003"/>
              </a:rPr>
              <a:t>VIẾT</a:t>
            </a:r>
            <a:endParaRPr lang="en-US" sz="5400" dirty="0">
              <a:solidFill>
                <a:schemeClr val="accent5">
                  <a:lumMod val="50000"/>
                </a:schemeClr>
              </a:solidFill>
              <a:latin typeface="#9Slide03 Source Sans Pro Black" panose="020B0803030403020204" pitchFamily="34" charset="0"/>
              <a:ea typeface="#9Slide03 Source Sans Pro Black" panose="020B0803030403020204" pitchFamily="34" charset="0"/>
              <a:cs typeface="KG Primary Penmanship" panose="02000506000000020003"/>
              <a:sym typeface="KG Primary Penmanship" panose="02000506000000020003"/>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DD3D0"/>
        </a:solidFill>
        <a:effectLst/>
      </p:bgPr>
    </p:bg>
    <p:spTree>
      <p:nvGrpSpPr>
        <p:cNvPr id="1" name=""/>
        <p:cNvGrpSpPr/>
        <p:nvPr/>
      </p:nvGrpSpPr>
      <p:grpSpPr>
        <a:xfrm>
          <a:off x="0" y="0"/>
          <a:ext cx="0" cy="0"/>
          <a:chOff x="0" y="0"/>
          <a:chExt cx="0" cy="0"/>
        </a:xfrm>
      </p:grpSpPr>
      <p:sp>
        <p:nvSpPr>
          <p:cNvPr id="2" name="Freeform 5"/>
          <p:cNvSpPr/>
          <p:nvPr/>
        </p:nvSpPr>
        <p:spPr>
          <a:xfrm>
            <a:off x="1295400" y="1638300"/>
            <a:ext cx="15657830" cy="7896860"/>
          </a:xfrm>
          <a:custGeom>
            <a:avLst/>
            <a:gdLst/>
            <a:ahLst/>
            <a:cxnLst/>
            <a:rect l="l" t="t" r="r" b="b"/>
            <a:pathLst>
              <a:path w="12965328" h="7280789">
                <a:moveTo>
                  <a:pt x="0" y="0"/>
                </a:moveTo>
                <a:lnTo>
                  <a:pt x="12965328" y="0"/>
                </a:lnTo>
                <a:lnTo>
                  <a:pt x="12965328" y="7280790"/>
                </a:lnTo>
                <a:lnTo>
                  <a:pt x="0" y="72807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371600" y="495300"/>
            <a:ext cx="7333615" cy="1282065"/>
          </a:xfrm>
          <a:prstGeom prst="rect">
            <a:avLst/>
          </a:prstGeom>
        </p:spPr>
        <p:txBody>
          <a:bodyPr wrap="square" lIns="0" tIns="0" rIns="0" bIns="0" rtlCol="0" anchor="t">
            <a:spAutoFit/>
          </a:bodyPr>
          <a:lstStyle/>
          <a:p>
            <a:pPr algn="ctr">
              <a:lnSpc>
                <a:spcPts val="10000"/>
              </a:lnSpc>
            </a:pPr>
            <a:r>
              <a:rPr lang="en-US" sz="4000" dirty="0">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1. </a:t>
            </a:r>
            <a:r>
              <a:rPr lang="en-US" sz="4000" dirty="0" err="1">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Đặc</a:t>
            </a:r>
            <a:r>
              <a:rPr lang="en-US" sz="4000" dirty="0">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 </a:t>
            </a:r>
            <a:r>
              <a:rPr lang="en-US" sz="4000" dirty="0" err="1">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điểm</a:t>
            </a:r>
            <a:r>
              <a:rPr lang="en-US" sz="4000" dirty="0">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 </a:t>
            </a:r>
            <a:r>
              <a:rPr lang="en-US" sz="4000" dirty="0" err="1">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kiểu</a:t>
            </a:r>
            <a:r>
              <a:rPr lang="en-US" sz="4000" dirty="0">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 </a:t>
            </a:r>
            <a:r>
              <a:rPr lang="en-US" sz="4000" dirty="0" err="1">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bài</a:t>
            </a:r>
            <a:endParaRPr lang="en-US" sz="4000" dirty="0">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endParaRPr>
          </a:p>
        </p:txBody>
      </p:sp>
      <p:sp>
        <p:nvSpPr>
          <p:cNvPr id="7" name="Freeform 7"/>
          <p:cNvSpPr/>
          <p:nvPr/>
        </p:nvSpPr>
        <p:spPr>
          <a:xfrm rot="-780715">
            <a:off x="50167" y="7563310"/>
            <a:ext cx="2095490" cy="2038340"/>
          </a:xfrm>
          <a:custGeom>
            <a:avLst/>
            <a:gdLst/>
            <a:ahLst/>
            <a:cxnLst/>
            <a:rect l="l" t="t" r="r" b="b"/>
            <a:pathLst>
              <a:path w="2095490" h="2038340">
                <a:moveTo>
                  <a:pt x="0" y="0"/>
                </a:moveTo>
                <a:lnTo>
                  <a:pt x="2095490" y="0"/>
                </a:lnTo>
                <a:lnTo>
                  <a:pt x="2095490" y="2038340"/>
                </a:lnTo>
                <a:lnTo>
                  <a:pt x="0" y="20383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1347550">
            <a:off x="14338870" y="2014544"/>
            <a:ext cx="2312983" cy="1724224"/>
          </a:xfrm>
          <a:custGeom>
            <a:avLst/>
            <a:gdLst/>
            <a:ahLst/>
            <a:cxnLst/>
            <a:rect l="l" t="t" r="r" b="b"/>
            <a:pathLst>
              <a:path w="2312983" h="1724224">
                <a:moveTo>
                  <a:pt x="0" y="0"/>
                </a:moveTo>
                <a:lnTo>
                  <a:pt x="2312983" y="0"/>
                </a:lnTo>
                <a:lnTo>
                  <a:pt x="2312983" y="1724224"/>
                </a:lnTo>
                <a:lnTo>
                  <a:pt x="0" y="17242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0" name="Text Box 99"/>
          <p:cNvSpPr txBox="1"/>
          <p:nvPr/>
        </p:nvSpPr>
        <p:spPr>
          <a:xfrm>
            <a:off x="2133600" y="2865595"/>
            <a:ext cx="13697585" cy="6121400"/>
          </a:xfrm>
          <a:prstGeom prst="rect">
            <a:avLst/>
          </a:prstGeom>
          <a:noFill/>
          <a:ln w="9525">
            <a:noFill/>
          </a:ln>
        </p:spPr>
        <p:txBody>
          <a:bodyPr wrap="square">
            <a:noAutofit/>
          </a:bodyPr>
          <a:lstStyle/>
          <a:p>
            <a:pPr indent="0" algn="just">
              <a:spcBef>
                <a:spcPts val="600"/>
              </a:spcBef>
              <a:spcAft>
                <a:spcPts val="1200"/>
              </a:spcAft>
            </a:pP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Đối</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tượng</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nghị</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luận</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giá</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trị</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nội</a:t>
            </a:r>
            <a:r>
              <a:rPr lang="en-US" sz="3200" b="0" dirty="0">
                <a:latin typeface="#9Slide03 Arima Madurai Bold" panose="00000800000000000000" pitchFamily="2" charset="0"/>
                <a:cs typeface="#9Slide03 Arima Madurai Bold" panose="00000800000000000000" pitchFamily="2" charset="0"/>
              </a:rPr>
              <a:t> dung, </a:t>
            </a:r>
            <a:r>
              <a:rPr lang="en-US" sz="3200" b="0" dirty="0" err="1">
                <a:latin typeface="#9Slide03 Arima Madurai Bold" panose="00000800000000000000" pitchFamily="2" charset="0"/>
                <a:cs typeface="#9Slide03 Arima Madurai Bold" panose="00000800000000000000" pitchFamily="2" charset="0"/>
              </a:rPr>
              <a:t>nghệ</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thuật</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của</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tác</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phẩm</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truyện</a:t>
            </a:r>
            <a:r>
              <a:rPr lang="en-US" sz="3200" b="0" dirty="0">
                <a:latin typeface="#9Slide03 Arima Madurai Bold" panose="00000800000000000000" pitchFamily="2" charset="0"/>
                <a:cs typeface="#9Slide03 Arima Madurai Bold" panose="00000800000000000000" pitchFamily="2" charset="0"/>
              </a:rPr>
              <a:t>.</a:t>
            </a:r>
          </a:p>
          <a:p>
            <a:pPr indent="0" algn="just">
              <a:spcBef>
                <a:spcPts val="600"/>
              </a:spcBef>
              <a:spcAft>
                <a:spcPts val="1200"/>
              </a:spcAft>
            </a:pP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Bài</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văn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cần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phân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tích</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được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nội</a:t>
            </a:r>
            <a:r>
              <a:rPr lang="en-US" sz="3200" dirty="0">
                <a:latin typeface="#9Slide03 Arima Madurai Bold" panose="00000800000000000000" pitchFamily="2" charset="0"/>
                <a:cs typeface="#9Slide03 Arima Madurai Bold" panose="00000800000000000000" pitchFamily="2" charset="0"/>
                <a:sym typeface="+mn-ea"/>
              </a:rPr>
              <a:t> dung </a:t>
            </a:r>
            <a:r>
              <a:rPr lang="en-US" sz="3200" dirty="0" err="1">
                <a:latin typeface="#9Slide03 Arima Madurai Bold" panose="00000800000000000000" pitchFamily="2" charset="0"/>
                <a:cs typeface="#9Slide03 Arima Madurai Bold" panose="00000800000000000000" pitchFamily="2" charset="0"/>
                <a:sym typeface="+mn-ea"/>
              </a:rPr>
              <a:t>chủ</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đề</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dẫn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ra</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và</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phân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tích</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tác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dụng</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của</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một</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số</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nét</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đặc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sắc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về</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hình</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thức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nghệ</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thuật</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từ</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đó</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nêu</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lên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nhận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xét</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đánh</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giá</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của</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bản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thân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về</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hiệu</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quả</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thẩm</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mỹ</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của</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những</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nét</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đặc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sắc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ấy</a:t>
            </a:r>
            <a:endParaRPr lang="en-US" sz="3200" b="0" dirty="0">
              <a:latin typeface="#9Slide03 Arima Madurai Bold" panose="00000800000000000000" pitchFamily="2" charset="0"/>
              <a:cs typeface="#9Slide03 Arima Madurai Bold" panose="00000800000000000000" pitchFamily="2" charset="0"/>
              <a:sym typeface="+mn-ea"/>
            </a:endParaRPr>
          </a:p>
          <a:p>
            <a:pPr indent="0" algn="just">
              <a:spcBef>
                <a:spcPts val="600"/>
              </a:spcBef>
              <a:spcAft>
                <a:spcPts val="1200"/>
              </a:spcAft>
            </a:pP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Các</a:t>
            </a:r>
            <a:r>
              <a:rPr lang="en-US" sz="3200" dirty="0">
                <a:latin typeface="#9Slide03 Arima Madurai Bold" panose="00000800000000000000" pitchFamily="2" charset="0"/>
                <a:cs typeface="#9Slide03 Arima Madurai Bold" panose="00000800000000000000" pitchFamily="2" charset="0"/>
                <a:sym typeface="+mn-ea"/>
              </a:rPr>
              <a:t> ý </a:t>
            </a:r>
            <a:r>
              <a:rPr lang="en-US" sz="3200" dirty="0" err="1">
                <a:latin typeface="#9Slide03 Arima Madurai Bold" panose="00000800000000000000" pitchFamily="2" charset="0"/>
                <a:cs typeface="#9Slide03 Arima Madurai Bold" panose="00000800000000000000" pitchFamily="2" charset="0"/>
                <a:sym typeface="+mn-ea"/>
              </a:rPr>
              <a:t>kiến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nhận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xét</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về</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tác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phẩm</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cần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được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khái</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quát</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thành</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các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luận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điểm</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và</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được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làm</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rõ</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bằng</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các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lí</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lẽ</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bằng</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chứng</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trong</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văn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bản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cùng</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với</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sự</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cảm</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nhận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của</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bản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thân</a:t>
            </a:r>
            <a:r>
              <a:rPr lang="en-US" sz="3200" dirty="0">
                <a:latin typeface="#9Slide03 Arima Madurai Bold" panose="00000800000000000000" pitchFamily="2" charset="0"/>
                <a:cs typeface="#9Slide03 Arima Madurai Bold" panose="00000800000000000000" pitchFamily="2" charset="0"/>
                <a:sym typeface="+mn-ea"/>
              </a:rPr>
              <a:t>.</a:t>
            </a:r>
          </a:p>
          <a:p>
            <a:pPr indent="0" algn="just">
              <a:spcBef>
                <a:spcPts val="600"/>
              </a:spcBef>
              <a:spcAft>
                <a:spcPts val="1200"/>
              </a:spcAft>
            </a:pP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Triển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khai</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khoảng</a:t>
            </a:r>
            <a:r>
              <a:rPr lang="en-US" sz="3200" dirty="0">
                <a:latin typeface="#9Slide03 Arima Madurai Bold" panose="00000800000000000000" pitchFamily="2" charset="0"/>
                <a:cs typeface="#9Slide03 Arima Madurai Bold" panose="00000800000000000000" pitchFamily="2" charset="0"/>
                <a:sym typeface="+mn-ea"/>
              </a:rPr>
              <a:t> 2 – 3 </a:t>
            </a:r>
            <a:r>
              <a:rPr lang="en-US" sz="3200" dirty="0" err="1">
                <a:latin typeface="#9Slide03 Arima Madurai Bold" panose="00000800000000000000" pitchFamily="2" charset="0"/>
                <a:cs typeface="#9Slide03 Arima Madurai Bold" panose="00000800000000000000" pitchFamily="2" charset="0"/>
                <a:sym typeface="+mn-ea"/>
              </a:rPr>
              <a:t>luận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điểm</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chính</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là</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phù</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hợp</a:t>
            </a:r>
            <a:r>
              <a:rPr lang="en-US" sz="3200" dirty="0">
                <a:latin typeface="#9Slide03 Arima Madurai Bold" panose="00000800000000000000" pitchFamily="2" charset="0"/>
                <a:cs typeface="#9Slide03 Arima Madurai Bold" panose="00000800000000000000" pitchFamily="2" charset="0"/>
                <a:sym typeface="+mn-ea"/>
              </a:rPr>
              <a:t>.</a:t>
            </a:r>
            <a:endParaRPr lang="en-US" sz="3200" b="0" dirty="0">
              <a:latin typeface="#9Slide03 Arima Madurai Bold" panose="00000800000000000000" pitchFamily="2" charset="0"/>
              <a:cs typeface="#9Slide03 Arima Madurai Bold" panose="00000800000000000000" pitchFamily="2" charset="0"/>
            </a:endParaRPr>
          </a:p>
          <a:p>
            <a:pPr indent="0" algn="just">
              <a:spcBef>
                <a:spcPts val="600"/>
              </a:spcBef>
              <a:spcAft>
                <a:spcPts val="1200"/>
              </a:spcAft>
            </a:pP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Bài</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văn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có</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thể</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phân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tích</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toàn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bộ</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tác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phẩm</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đoạn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trích</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hoặc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chỉ</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tập</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trung</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vào</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một</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số</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yếu</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tố</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nội</a:t>
            </a:r>
            <a:r>
              <a:rPr lang="en-US" sz="3200" dirty="0">
                <a:latin typeface="#9Slide03 Arima Madurai Bold" panose="00000800000000000000" pitchFamily="2" charset="0"/>
                <a:cs typeface="#9Slide03 Arima Madurai Bold" panose="00000800000000000000" pitchFamily="2" charset="0"/>
                <a:sym typeface="+mn-ea"/>
              </a:rPr>
              <a:t> dung, </a:t>
            </a:r>
            <a:r>
              <a:rPr lang="en-US" sz="3200" dirty="0" err="1">
                <a:latin typeface="#9Slide03 Arima Madurai Bold" panose="00000800000000000000" pitchFamily="2" charset="0"/>
                <a:cs typeface="#9Slide03 Arima Madurai Bold" panose="00000800000000000000" pitchFamily="2" charset="0"/>
                <a:sym typeface="+mn-ea"/>
              </a:rPr>
              <a:t>hình</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thức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của</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tác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phẩm</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truyện</a:t>
            </a:r>
            <a:r>
              <a:rPr lang="en-US" sz="3200" dirty="0">
                <a:latin typeface="#9Slide03 Arima Madurai Bold" panose="00000800000000000000" pitchFamily="2" charset="0"/>
                <a:cs typeface="#9Slide03 Arima Madurai Bold" panose="00000800000000000000" pitchFamily="2" charset="0"/>
                <a:sym typeface="+mn-ea"/>
              </a:rPr>
              <a:t>.</a:t>
            </a:r>
            <a:endParaRPr lang="en-US" sz="3200" b="0" dirty="0">
              <a:latin typeface="#9Slide03 Arima Madurai Bold" panose="00000800000000000000" pitchFamily="2" charset="0"/>
              <a:cs typeface="#9Slide03 Arima Madurai Bold" panose="000008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100" grpId="0" build="p"/>
      <p:bldP spid="100"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DD3D0"/>
        </a:solidFill>
        <a:effectLst/>
      </p:bgPr>
    </p:bg>
    <p:spTree>
      <p:nvGrpSpPr>
        <p:cNvPr id="1" name=""/>
        <p:cNvGrpSpPr/>
        <p:nvPr/>
      </p:nvGrpSpPr>
      <p:grpSpPr>
        <a:xfrm>
          <a:off x="0" y="0"/>
          <a:ext cx="0" cy="0"/>
          <a:chOff x="0" y="0"/>
          <a:chExt cx="0" cy="0"/>
        </a:xfrm>
      </p:grpSpPr>
      <p:sp>
        <p:nvSpPr>
          <p:cNvPr id="2" name="Freeform 2"/>
          <p:cNvSpPr/>
          <p:nvPr/>
        </p:nvSpPr>
        <p:spPr>
          <a:xfrm>
            <a:off x="0" y="-51618"/>
            <a:ext cx="4191000" cy="10338618"/>
          </a:xfrm>
          <a:custGeom>
            <a:avLst/>
            <a:gdLst/>
            <a:ahLst/>
            <a:cxnLst/>
            <a:rect l="l" t="t" r="r" b="b"/>
            <a:pathLst>
              <a:path w="10048447" h="13646039">
                <a:moveTo>
                  <a:pt x="0" y="0"/>
                </a:moveTo>
                <a:lnTo>
                  <a:pt x="10048447" y="0"/>
                </a:lnTo>
                <a:lnTo>
                  <a:pt x="10048447" y="13646038"/>
                </a:lnTo>
                <a:lnTo>
                  <a:pt x="0" y="13646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519476" y="1028700"/>
            <a:ext cx="1848358" cy="1377867"/>
          </a:xfrm>
          <a:custGeom>
            <a:avLst/>
            <a:gdLst/>
            <a:ahLst/>
            <a:cxnLst/>
            <a:rect l="l" t="t" r="r" b="b"/>
            <a:pathLst>
              <a:path w="1848358" h="1377867">
                <a:moveTo>
                  <a:pt x="0" y="0"/>
                </a:moveTo>
                <a:lnTo>
                  <a:pt x="1848359" y="0"/>
                </a:lnTo>
                <a:lnTo>
                  <a:pt x="1848359" y="1377867"/>
                </a:lnTo>
                <a:lnTo>
                  <a:pt x="0" y="13778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1039680">
            <a:off x="16240241" y="9096148"/>
            <a:ext cx="3167384" cy="1059634"/>
          </a:xfrm>
          <a:custGeom>
            <a:avLst/>
            <a:gdLst/>
            <a:ahLst/>
            <a:cxnLst/>
            <a:rect l="l" t="t" r="r" b="b"/>
            <a:pathLst>
              <a:path w="3167384" h="1059634">
                <a:moveTo>
                  <a:pt x="0" y="0"/>
                </a:moveTo>
                <a:lnTo>
                  <a:pt x="3167383" y="0"/>
                </a:lnTo>
                <a:lnTo>
                  <a:pt x="3167383" y="1059634"/>
                </a:lnTo>
                <a:lnTo>
                  <a:pt x="0" y="10596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892594">
            <a:off x="16007679" y="-70838"/>
            <a:ext cx="2846143" cy="1009087"/>
          </a:xfrm>
          <a:custGeom>
            <a:avLst/>
            <a:gdLst/>
            <a:ahLst/>
            <a:cxnLst/>
            <a:rect l="l" t="t" r="r" b="b"/>
            <a:pathLst>
              <a:path w="2846143" h="1009087">
                <a:moveTo>
                  <a:pt x="0" y="0"/>
                </a:moveTo>
                <a:lnTo>
                  <a:pt x="2846142" y="0"/>
                </a:lnTo>
                <a:lnTo>
                  <a:pt x="2846142" y="1009086"/>
                </a:lnTo>
                <a:lnTo>
                  <a:pt x="0" y="10090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4"/>
          <p:cNvSpPr txBox="1"/>
          <p:nvPr/>
        </p:nvSpPr>
        <p:spPr>
          <a:xfrm>
            <a:off x="1222193" y="4076700"/>
            <a:ext cx="2442924" cy="1846659"/>
          </a:xfrm>
          <a:prstGeom prst="rect">
            <a:avLst/>
          </a:prstGeom>
        </p:spPr>
        <p:txBody>
          <a:bodyPr wrap="square" lIns="0" tIns="0" rIns="0" bIns="0" rtlCol="0" anchor="t">
            <a:spAutoFit/>
          </a:bodyPr>
          <a:lstStyle/>
          <a:p>
            <a:pPr algn="ctr"/>
            <a:r>
              <a:rPr lang="en-US" sz="4000" dirty="0">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2. </a:t>
            </a:r>
            <a:r>
              <a:rPr lang="en-US" sz="4000" dirty="0" err="1">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Lưu</a:t>
            </a:r>
            <a:r>
              <a:rPr lang="en-US" sz="4000" dirty="0">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 ý </a:t>
            </a:r>
            <a:r>
              <a:rPr lang="en-US" sz="4000" dirty="0" err="1">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khi</a:t>
            </a:r>
            <a:r>
              <a:rPr lang="en-US" sz="4000" dirty="0">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 </a:t>
            </a:r>
            <a:r>
              <a:rPr lang="en-US" sz="4000" dirty="0" err="1">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viết</a:t>
            </a:r>
            <a:r>
              <a:rPr lang="en-US" sz="4000" dirty="0">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 </a:t>
            </a:r>
            <a:r>
              <a:rPr lang="en-US" sz="4000" dirty="0" err="1">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bài</a:t>
            </a:r>
            <a:endParaRPr lang="en-US" sz="4000" dirty="0">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endParaRPr>
          </a:p>
        </p:txBody>
      </p:sp>
      <p:sp>
        <p:nvSpPr>
          <p:cNvPr id="100" name="Text Box 99"/>
          <p:cNvSpPr txBox="1"/>
          <p:nvPr/>
        </p:nvSpPr>
        <p:spPr>
          <a:xfrm>
            <a:off x="4510323" y="800100"/>
            <a:ext cx="12922885" cy="8977630"/>
          </a:xfrm>
          <a:prstGeom prst="rect">
            <a:avLst/>
          </a:prstGeom>
          <a:noFill/>
          <a:ln w="9525">
            <a:noFill/>
          </a:ln>
        </p:spPr>
        <p:txBody>
          <a:bodyPr wrap="square">
            <a:noAutofit/>
          </a:bodyPr>
          <a:lstStyle/>
          <a:p>
            <a:pPr indent="0" algn="just">
              <a:spcBef>
                <a:spcPts val="600"/>
              </a:spcBef>
              <a:spcAft>
                <a:spcPts val="1200"/>
              </a:spcAft>
            </a:pPr>
            <a:r>
              <a:rPr lang="en-US" sz="3400" b="0" dirty="0">
                <a:latin typeface="#9Slide03 Arima Madurai Bold" panose="00000800000000000000" pitchFamily="2" charset="0"/>
                <a:cs typeface="#9Slide03 Arima Madurai Bold" panose="00000800000000000000" pitchFamily="2" charset="0"/>
              </a:rPr>
              <a:t>- </a:t>
            </a:r>
            <a:r>
              <a:rPr lang="en-US" sz="3400" b="0" dirty="0" err="1">
                <a:latin typeface="#9Slide03 Arima Madurai Bold" panose="00000800000000000000" pitchFamily="2" charset="0"/>
                <a:cs typeface="#9Slide03 Arima Madurai Bold" panose="00000800000000000000" pitchFamily="2" charset="0"/>
              </a:rPr>
              <a:t>Đọc</a:t>
            </a:r>
            <a:r>
              <a:rPr lang="en-US" sz="3400" b="0" dirty="0">
                <a:latin typeface="#9Slide03 Arima Madurai Bold" panose="00000800000000000000" pitchFamily="2" charset="0"/>
                <a:cs typeface="#9Slide03 Arima Madurai Bold" panose="00000800000000000000" pitchFamily="2" charset="0"/>
              </a:rPr>
              <a:t> </a:t>
            </a:r>
            <a:r>
              <a:rPr lang="en-US" sz="3400" b="0" dirty="0" err="1">
                <a:latin typeface="#9Slide03 Arima Madurai Bold" panose="00000800000000000000" pitchFamily="2" charset="0"/>
                <a:cs typeface="#9Slide03 Arima Madurai Bold" panose="00000800000000000000" pitchFamily="2" charset="0"/>
              </a:rPr>
              <a:t>kĩ</a:t>
            </a:r>
            <a:r>
              <a:rPr lang="en-US" sz="3400" b="0" dirty="0">
                <a:latin typeface="#9Slide03 Arima Madurai Bold" panose="00000800000000000000" pitchFamily="2" charset="0"/>
                <a:cs typeface="#9Slide03 Arima Madurai Bold" panose="00000800000000000000" pitchFamily="2" charset="0"/>
              </a:rPr>
              <a:t> </a:t>
            </a:r>
            <a:r>
              <a:rPr lang="en-US" sz="3400" b="0" dirty="0" err="1">
                <a:latin typeface="#9Slide03 Arima Madurai Bold" panose="00000800000000000000" pitchFamily="2" charset="0"/>
                <a:cs typeface="#9Slide03 Arima Madurai Bold" panose="00000800000000000000" pitchFamily="2" charset="0"/>
              </a:rPr>
              <a:t>văn</a:t>
            </a:r>
            <a:r>
              <a:rPr lang="en-US" sz="3400" b="0" dirty="0">
                <a:latin typeface="#9Slide03 Arima Madurai Bold" panose="00000800000000000000" pitchFamily="2" charset="0"/>
                <a:cs typeface="#9Slide03 Arima Madurai Bold" panose="00000800000000000000" pitchFamily="2" charset="0"/>
              </a:rPr>
              <a:t> </a:t>
            </a:r>
            <a:r>
              <a:rPr lang="en-US" sz="3400" b="0" dirty="0" err="1">
                <a:latin typeface="#9Slide03 Arima Madurai Bold" panose="00000800000000000000" pitchFamily="2" charset="0"/>
                <a:cs typeface="#9Slide03 Arima Madurai Bold" panose="00000800000000000000" pitchFamily="2" charset="0"/>
              </a:rPr>
              <a:t>bản</a:t>
            </a:r>
            <a:r>
              <a:rPr lang="en-US" sz="3400" b="0" dirty="0">
                <a:latin typeface="#9Slide03 Arima Madurai Bold" panose="00000800000000000000" pitchFamily="2" charset="0"/>
                <a:cs typeface="#9Slide03 Arima Madurai Bold" panose="00000800000000000000" pitchFamily="2" charset="0"/>
              </a:rPr>
              <a:t> </a:t>
            </a:r>
            <a:r>
              <a:rPr lang="en-US" sz="3400" b="0" dirty="0" err="1">
                <a:latin typeface="#9Slide03 Arima Madurai Bold" panose="00000800000000000000" pitchFamily="2" charset="0"/>
                <a:cs typeface="#9Slide03 Arima Madurai Bold" panose="00000800000000000000" pitchFamily="2" charset="0"/>
              </a:rPr>
              <a:t>truyện</a:t>
            </a:r>
            <a:r>
              <a:rPr lang="en-US" sz="3400" b="0" dirty="0">
                <a:latin typeface="#9Slide03 Arima Madurai Bold" panose="00000800000000000000" pitchFamily="2" charset="0"/>
                <a:cs typeface="#9Slide03 Arima Madurai Bold" panose="00000800000000000000" pitchFamily="2" charset="0"/>
              </a:rPr>
              <a:t>, </a:t>
            </a:r>
            <a:r>
              <a:rPr lang="en-US" sz="3400" b="0" dirty="0" err="1">
                <a:latin typeface="#9Slide03 Arima Madurai Bold" panose="00000800000000000000" pitchFamily="2" charset="0"/>
                <a:cs typeface="#9Slide03 Arima Madurai Bold" panose="00000800000000000000" pitchFamily="2" charset="0"/>
              </a:rPr>
              <a:t>xác</a:t>
            </a:r>
            <a:r>
              <a:rPr lang="en-US" sz="3400" b="0" dirty="0">
                <a:latin typeface="#9Slide03 Arima Madurai Bold" panose="00000800000000000000" pitchFamily="2" charset="0"/>
                <a:cs typeface="#9Slide03 Arima Madurai Bold" panose="00000800000000000000" pitchFamily="2" charset="0"/>
              </a:rPr>
              <a:t> </a:t>
            </a:r>
            <a:r>
              <a:rPr lang="en-US" sz="3400" b="0" dirty="0" err="1">
                <a:latin typeface="#9Slide03 Arima Madurai Bold" panose="00000800000000000000" pitchFamily="2" charset="0"/>
                <a:cs typeface="#9Slide03 Arima Madurai Bold" panose="00000800000000000000" pitchFamily="2" charset="0"/>
              </a:rPr>
              <a:t>định</a:t>
            </a:r>
            <a:r>
              <a:rPr lang="en-US" sz="3400" b="0" dirty="0">
                <a:latin typeface="#9Slide03 Arima Madurai Bold" panose="00000800000000000000" pitchFamily="2" charset="0"/>
                <a:cs typeface="#9Slide03 Arima Madurai Bold" panose="00000800000000000000" pitchFamily="2" charset="0"/>
              </a:rPr>
              <a:t> </a:t>
            </a:r>
            <a:r>
              <a:rPr lang="en-US" sz="3400" b="0" dirty="0" err="1">
                <a:latin typeface="#9Slide03 Arima Madurai Bold" panose="00000800000000000000" pitchFamily="2" charset="0"/>
                <a:cs typeface="#9Slide03 Arima Madurai Bold" panose="00000800000000000000" pitchFamily="2" charset="0"/>
              </a:rPr>
              <a:t>đề</a:t>
            </a:r>
            <a:r>
              <a:rPr lang="en-US" sz="3400" b="0" dirty="0">
                <a:latin typeface="#9Slide03 Arima Madurai Bold" panose="00000800000000000000" pitchFamily="2" charset="0"/>
                <a:cs typeface="#9Slide03 Arima Madurai Bold" panose="00000800000000000000" pitchFamily="2" charset="0"/>
              </a:rPr>
              <a:t> </a:t>
            </a:r>
            <a:r>
              <a:rPr lang="en-US" sz="3400" b="0" dirty="0" err="1">
                <a:latin typeface="#9Slide03 Arima Madurai Bold" panose="00000800000000000000" pitchFamily="2" charset="0"/>
                <a:cs typeface="#9Slide03 Arima Madurai Bold" panose="00000800000000000000" pitchFamily="2" charset="0"/>
              </a:rPr>
              <a:t>tài</a:t>
            </a:r>
            <a:r>
              <a:rPr lang="en-US" sz="3400" b="0" dirty="0">
                <a:latin typeface="#9Slide03 Arima Madurai Bold" panose="00000800000000000000" pitchFamily="2" charset="0"/>
                <a:cs typeface="#9Slide03 Arima Madurai Bold" panose="00000800000000000000" pitchFamily="2" charset="0"/>
              </a:rPr>
              <a:t> </a:t>
            </a:r>
            <a:r>
              <a:rPr lang="en-US" sz="3400" b="0" dirty="0" err="1">
                <a:latin typeface="#9Slide03 Arima Madurai Bold" panose="00000800000000000000" pitchFamily="2" charset="0"/>
                <a:cs typeface="#9Slide03 Arima Madurai Bold" panose="00000800000000000000" pitchFamily="2" charset="0"/>
              </a:rPr>
              <a:t>chủ</a:t>
            </a:r>
            <a:r>
              <a:rPr lang="en-US" sz="3400" b="0" dirty="0">
                <a:latin typeface="#9Slide03 Arima Madurai Bold" panose="00000800000000000000" pitchFamily="2" charset="0"/>
                <a:cs typeface="#9Slide03 Arima Madurai Bold" panose="00000800000000000000" pitchFamily="2" charset="0"/>
              </a:rPr>
              <a:t> </a:t>
            </a:r>
            <a:r>
              <a:rPr lang="en-US" sz="3400" b="0" dirty="0" err="1">
                <a:latin typeface="#9Slide03 Arima Madurai Bold" panose="00000800000000000000" pitchFamily="2" charset="0"/>
                <a:cs typeface="#9Slide03 Arima Madurai Bold" panose="00000800000000000000" pitchFamily="2" charset="0"/>
              </a:rPr>
              <a:t>đề</a:t>
            </a:r>
            <a:r>
              <a:rPr lang="en-US" sz="3400" b="0" dirty="0">
                <a:latin typeface="#9Slide03 Arima Madurai Bold" panose="00000800000000000000" pitchFamily="2" charset="0"/>
                <a:cs typeface="#9Slide03 Arima Madurai Bold" panose="00000800000000000000" pitchFamily="2" charset="0"/>
              </a:rPr>
              <a:t> </a:t>
            </a:r>
            <a:r>
              <a:rPr lang="en-US" sz="3400" b="0" dirty="0" err="1">
                <a:latin typeface="#9Slide03 Arima Madurai Bold" panose="00000800000000000000" pitchFamily="2" charset="0"/>
                <a:cs typeface="#9Slide03 Arima Madurai Bold" panose="00000800000000000000" pitchFamily="2" charset="0"/>
              </a:rPr>
              <a:t>của</a:t>
            </a:r>
            <a:r>
              <a:rPr lang="en-US" sz="3400" b="0" dirty="0">
                <a:latin typeface="#9Slide03 Arima Madurai Bold" panose="00000800000000000000" pitchFamily="2" charset="0"/>
                <a:cs typeface="#9Slide03 Arima Madurai Bold" panose="00000800000000000000" pitchFamily="2" charset="0"/>
              </a:rPr>
              <a:t> </a:t>
            </a:r>
            <a:r>
              <a:rPr lang="en-US" sz="3400" b="0" dirty="0" err="1">
                <a:latin typeface="#9Slide03 Arima Madurai Bold" panose="00000800000000000000" pitchFamily="2" charset="0"/>
                <a:cs typeface="#9Slide03 Arima Madurai Bold" panose="00000800000000000000" pitchFamily="2" charset="0"/>
              </a:rPr>
              <a:t>truyện</a:t>
            </a:r>
            <a:r>
              <a:rPr lang="en-US" sz="3400" b="0" dirty="0">
                <a:latin typeface="#9Slide03 Arima Madurai Bold" panose="00000800000000000000" pitchFamily="2" charset="0"/>
                <a:cs typeface="#9Slide03 Arima Madurai Bold" panose="00000800000000000000" pitchFamily="2" charset="0"/>
              </a:rPr>
              <a:t>.</a:t>
            </a:r>
          </a:p>
          <a:p>
            <a:pPr indent="0" algn="just">
              <a:spcBef>
                <a:spcPts val="600"/>
              </a:spcBef>
              <a:spcAft>
                <a:spcPts val="1200"/>
              </a:spcAft>
            </a:pP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Xác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định</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các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đặc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sắc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nghệ</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thuật</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của</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truyện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như</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nhan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đề</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ngôi</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kể</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cốt</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truyện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bối</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cảnh</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tình</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huống</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truyện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nhân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vật</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ngôn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ngữ</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của</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nhân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vật</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và</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của</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người</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kể</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chuyện</a:t>
            </a:r>
            <a:r>
              <a:rPr lang="en-US" sz="3400" dirty="0">
                <a:latin typeface="#9Slide03 Arima Madurai Bold" panose="00000800000000000000" pitchFamily="2" charset="0"/>
                <a:cs typeface="#9Slide03 Arima Madurai Bold" panose="00000800000000000000" pitchFamily="2" charset="0"/>
                <a:sym typeface="+mn-ea"/>
              </a:rPr>
              <a:t>, chi </a:t>
            </a:r>
            <a:r>
              <a:rPr lang="en-US" sz="3400" dirty="0" err="1">
                <a:latin typeface="#9Slide03 Arima Madurai Bold" panose="00000800000000000000" pitchFamily="2" charset="0"/>
                <a:cs typeface="#9Slide03 Arima Madurai Bold" panose="00000800000000000000" pitchFamily="2" charset="0"/>
                <a:sym typeface="+mn-ea"/>
              </a:rPr>
              <a:t>tiết</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làm</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rõ</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tác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dụng</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của</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những</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yếu</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tố</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này</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trong</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việc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thể</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hiện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chủ</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đề</a:t>
            </a:r>
            <a:r>
              <a:rPr lang="en-US" sz="3400" dirty="0">
                <a:latin typeface="#9Slide03 Arima Madurai Bold" panose="00000800000000000000" pitchFamily="2" charset="0"/>
                <a:cs typeface="#9Slide03 Arima Madurai Bold" panose="00000800000000000000" pitchFamily="2" charset="0"/>
                <a:sym typeface="+mn-ea"/>
              </a:rPr>
              <a:t>, ý </a:t>
            </a:r>
            <a:r>
              <a:rPr lang="en-US" sz="3400" dirty="0" err="1">
                <a:latin typeface="#9Slide03 Arima Madurai Bold" panose="00000800000000000000" pitchFamily="2" charset="0"/>
                <a:cs typeface="#9Slide03 Arima Madurai Bold" panose="00000800000000000000" pitchFamily="2" charset="0"/>
                <a:sym typeface="+mn-ea"/>
              </a:rPr>
              <a:t>nghĩa</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của</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tác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phẩm</a:t>
            </a:r>
            <a:r>
              <a:rPr lang="en-US" sz="3400" dirty="0">
                <a:latin typeface="#9Slide03 Arima Madurai Bold" panose="00000800000000000000" pitchFamily="2" charset="0"/>
                <a:cs typeface="#9Slide03 Arima Madurai Bold" panose="00000800000000000000" pitchFamily="2" charset="0"/>
                <a:sym typeface="+mn-ea"/>
              </a:rPr>
              <a:t>.</a:t>
            </a:r>
          </a:p>
          <a:p>
            <a:pPr indent="0" algn="just">
              <a:spcBef>
                <a:spcPts val="600"/>
              </a:spcBef>
              <a:spcAft>
                <a:spcPts val="1200"/>
              </a:spcAft>
            </a:pP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Xác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định</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các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luận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điểm</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trong</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bài</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viết</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lựa</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chọn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các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bằng</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chứng</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từ</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tác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phẩm</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truyện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cho</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mỗi</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luận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điểm</a:t>
            </a:r>
            <a:r>
              <a:rPr lang="en-US" sz="3400" dirty="0">
                <a:latin typeface="#9Slide03 Arima Madurai Bold" panose="00000800000000000000" pitchFamily="2" charset="0"/>
                <a:cs typeface="#9Slide03 Arima Madurai Bold" panose="00000800000000000000" pitchFamily="2" charset="0"/>
                <a:sym typeface="+mn-ea"/>
              </a:rPr>
              <a:t>.</a:t>
            </a:r>
          </a:p>
          <a:p>
            <a:pPr indent="0" algn="just">
              <a:spcBef>
                <a:spcPts val="600"/>
              </a:spcBef>
              <a:spcAft>
                <a:spcPts val="1200"/>
              </a:spcAft>
            </a:pPr>
            <a:r>
              <a:rPr lang="en-US" sz="3400" dirty="0">
                <a:latin typeface="#9Slide03 Arima Madurai Bold" panose="00000800000000000000" pitchFamily="2" charset="0"/>
                <a:cs typeface="#9Slide03 Arima Madurai Bold" panose="00000800000000000000" pitchFamily="2" charset="0"/>
                <a:sym typeface="+mn-ea"/>
              </a:rPr>
              <a:t>- Liên </a:t>
            </a:r>
            <a:r>
              <a:rPr lang="en-US" sz="3400" dirty="0" err="1">
                <a:latin typeface="#9Slide03 Arima Madurai Bold" panose="00000800000000000000" pitchFamily="2" charset="0"/>
                <a:cs typeface="#9Slide03 Arima Madurai Bold" panose="00000800000000000000" pitchFamily="2" charset="0"/>
                <a:sym typeface="+mn-ea"/>
              </a:rPr>
              <a:t>hệ</a:t>
            </a:r>
            <a:r>
              <a:rPr lang="en-US" sz="3400" dirty="0">
                <a:latin typeface="#9Slide03 Arima Madurai Bold" panose="00000800000000000000" pitchFamily="2" charset="0"/>
                <a:cs typeface="#9Slide03 Arima Madurai Bold" panose="00000800000000000000" pitchFamily="2" charset="0"/>
                <a:sym typeface="+mn-ea"/>
              </a:rPr>
              <a:t> so </a:t>
            </a:r>
            <a:r>
              <a:rPr lang="en-US" sz="3400" dirty="0" err="1">
                <a:latin typeface="#9Slide03 Arima Madurai Bold" panose="00000800000000000000" pitchFamily="2" charset="0"/>
                <a:cs typeface="#9Slide03 Arima Madurai Bold" panose="00000800000000000000" pitchFamily="2" charset="0"/>
                <a:sym typeface="+mn-ea"/>
              </a:rPr>
              <a:t>sánh</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với</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những</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tác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giả</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tác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phẩm</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khác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có</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cùng</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đề</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tài</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chủ</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đề</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để</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nhận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xét</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điểm</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gặp</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gỡ</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và</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sáng</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tạo</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riêng</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của</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tác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giả</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được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thể</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hiện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trong</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tác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phẩm</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truyện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liên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hệ</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với</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bối</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cảnh</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đọc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hiện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tại</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với</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bản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thân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để</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suy</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nghĩ</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nhận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xét</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về</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tác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động</a:t>
            </a:r>
            <a:r>
              <a:rPr lang="en-US" sz="3400" dirty="0">
                <a:latin typeface="#9Slide03 Arima Madurai Bold" panose="00000800000000000000" pitchFamily="2" charset="0"/>
                <a:cs typeface="#9Slide03 Arima Madurai Bold" panose="00000800000000000000" pitchFamily="2" charset="0"/>
                <a:sym typeface="+mn-ea"/>
              </a:rPr>
              <a:t>, ý </a:t>
            </a:r>
            <a:r>
              <a:rPr lang="en-US" sz="3400" dirty="0" err="1">
                <a:latin typeface="#9Slide03 Arima Madurai Bold" panose="00000800000000000000" pitchFamily="2" charset="0"/>
                <a:cs typeface="#9Slide03 Arima Madurai Bold" panose="00000800000000000000" pitchFamily="2" charset="0"/>
                <a:sym typeface="+mn-ea"/>
              </a:rPr>
              <a:t>nghĩa</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của</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tác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phẩm</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với</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người</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đọc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và</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với</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chính</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bản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thân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em</a:t>
            </a:r>
            <a:r>
              <a:rPr lang="en-US" sz="3400" dirty="0">
                <a:latin typeface="#9Slide03 Arima Madurai Bold" panose="00000800000000000000" pitchFamily="2" charset="0"/>
                <a:cs typeface="#9Slide03 Arima Madurai Bold" panose="00000800000000000000" pitchFamily="2" charset="0"/>
                <a:sym typeface="+mn-ea"/>
              </a:rPr>
              <a:t>.</a:t>
            </a:r>
          </a:p>
          <a:p>
            <a:pPr indent="0" algn="just">
              <a:spcBef>
                <a:spcPts val="600"/>
              </a:spcBef>
              <a:spcAft>
                <a:spcPts val="1200"/>
              </a:spcAft>
            </a:pP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Thực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hiện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các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bước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viết</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bài</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nghị</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luận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theo</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quy</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trình</a:t>
            </a:r>
            <a:r>
              <a:rPr lang="en-US" sz="3400" dirty="0">
                <a:latin typeface="#9Slide03 Arima Madurai Bold" panose="00000800000000000000" pitchFamily="2" charset="0"/>
                <a:cs typeface="#9Slide03 Arima Madurai Bold" panose="00000800000000000000" pitchFamily="2" charset="0"/>
                <a:sym typeface="+mn-ea"/>
              </a:rPr>
              <a:t> 4 </a:t>
            </a:r>
            <a:r>
              <a:rPr lang="en-US" sz="3400" dirty="0" err="1">
                <a:latin typeface="#9Slide03 Arima Madurai Bold" panose="00000800000000000000" pitchFamily="2" charset="0"/>
                <a:cs typeface="#9Slide03 Arima Madurai Bold" panose="00000800000000000000" pitchFamily="2" charset="0"/>
                <a:sym typeface="+mn-ea"/>
              </a:rPr>
              <a:t>bước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chuẩn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bị</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tìm</a:t>
            </a:r>
            <a:r>
              <a:rPr lang="en-US" sz="3400" dirty="0">
                <a:latin typeface="#9Slide03 Arima Madurai Bold" panose="00000800000000000000" pitchFamily="2" charset="0"/>
                <a:cs typeface="#9Slide03 Arima Madurai Bold" panose="00000800000000000000" pitchFamily="2" charset="0"/>
                <a:sym typeface="+mn-ea"/>
              </a:rPr>
              <a:t> ý </a:t>
            </a:r>
            <a:r>
              <a:rPr lang="en-US" sz="3400" dirty="0" err="1">
                <a:latin typeface="#9Slide03 Arima Madurai Bold" panose="00000800000000000000" pitchFamily="2" charset="0"/>
                <a:cs typeface="#9Slide03 Arima Madurai Bold" panose="00000800000000000000" pitchFamily="2" charset="0"/>
                <a:sym typeface="+mn-ea"/>
              </a:rPr>
              <a:t>và</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lập</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dàn</a:t>
            </a:r>
            <a:r>
              <a:rPr lang="en-US" sz="3400" dirty="0">
                <a:latin typeface="#9Slide03 Arima Madurai Bold" panose="00000800000000000000" pitchFamily="2" charset="0"/>
                <a:cs typeface="#9Slide03 Arima Madurai Bold" panose="00000800000000000000" pitchFamily="2" charset="0"/>
                <a:sym typeface="+mn-ea"/>
              </a:rPr>
              <a:t> ý, </a:t>
            </a:r>
            <a:r>
              <a:rPr lang="en-US" sz="3400" dirty="0" err="1">
                <a:latin typeface="#9Slide03 Arima Madurai Bold" panose="00000800000000000000" pitchFamily="2" charset="0"/>
                <a:cs typeface="#9Slide03 Arima Madurai Bold" panose="00000800000000000000" pitchFamily="2" charset="0"/>
                <a:sym typeface="+mn-ea"/>
              </a:rPr>
              <a:t>viết</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kiểm</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tra</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và</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chỉnh</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sửa</a:t>
            </a:r>
            <a:r>
              <a:rPr lang="en-US" sz="3400" dirty="0">
                <a:latin typeface="#9Slide03 Arima Madurai Bold" panose="00000800000000000000" pitchFamily="2" charset="0"/>
                <a:cs typeface="#9Slide03 Arima Madurai Bold" panose="00000800000000000000" pitchFamily="2" charset="0"/>
                <a:sym typeface="+mn-ea"/>
              </a:rPr>
              <a:t>.</a:t>
            </a:r>
            <a:endParaRPr lang="en-US" sz="3400" b="0" dirty="0">
              <a:latin typeface="#9Slide03 Arima Madurai Bold" panose="00000800000000000000" pitchFamily="2" charset="0"/>
              <a:cs typeface="#9Slide03 Arima Madurai Bold" panose="00000800000000000000" pitchFamily="2" charset="0"/>
            </a:endParaRPr>
          </a:p>
          <a:p>
            <a:pPr indent="0" algn="just">
              <a:spcBef>
                <a:spcPts val="600"/>
              </a:spcBef>
              <a:spcAft>
                <a:spcPts val="1200"/>
              </a:spcAft>
            </a:pPr>
            <a:endParaRPr lang="en-US" sz="3400" b="0" dirty="0">
              <a:latin typeface="#9Slide03 Arima Madurai Bold" panose="00000800000000000000" pitchFamily="2" charset="0"/>
              <a:cs typeface="#9Slide03 Arima Madurai Bold" panose="00000800000000000000" pitchFamily="2" charset="0"/>
            </a:endParaRPr>
          </a:p>
          <a:p>
            <a:pPr indent="0" algn="just">
              <a:spcBef>
                <a:spcPts val="600"/>
              </a:spcBef>
              <a:spcAft>
                <a:spcPts val="1200"/>
              </a:spcAft>
            </a:pPr>
            <a:endParaRPr lang="en-US" sz="3400" b="0" dirty="0">
              <a:latin typeface="#9Slide03 Arima Madurai Bold" panose="00000800000000000000" pitchFamily="2" charset="0"/>
              <a:cs typeface="#9Slide03 Arima Madurai Bold" panose="00000800000000000000" pitchFamily="2" charset="0"/>
            </a:endParaRPr>
          </a:p>
          <a:p>
            <a:pPr indent="0" algn="just">
              <a:spcBef>
                <a:spcPts val="600"/>
              </a:spcBef>
              <a:spcAft>
                <a:spcPts val="1200"/>
              </a:spcAft>
            </a:pPr>
            <a:endParaRPr lang="en-US" sz="3400" b="0" dirty="0">
              <a:latin typeface="#9Slide03 Arima Madurai Bold" panose="00000800000000000000" pitchFamily="2" charset="0"/>
              <a:cs typeface="#9Slide03 Arima Madurai Bold" panose="00000800000000000000" pitchFamily="2" charset="0"/>
            </a:endParaRPr>
          </a:p>
          <a:p>
            <a:pPr indent="0" algn="just">
              <a:spcBef>
                <a:spcPts val="600"/>
              </a:spcBef>
              <a:spcAft>
                <a:spcPts val="1200"/>
              </a:spcAft>
            </a:pPr>
            <a:endParaRPr lang="en-US" sz="3400" b="0" dirty="0">
              <a:latin typeface="#9Slide03 Arima Madurai Bold" panose="00000800000000000000" pitchFamily="2" charset="0"/>
              <a:cs typeface="#9Slide03 Arima Madurai Bold" panose="000008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00" grpId="0" build="p"/>
      <p:bldP spid="100"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sp>
        <p:nvSpPr>
          <p:cNvPr id="2" name="Freeform 2"/>
          <p:cNvSpPr/>
          <p:nvPr/>
        </p:nvSpPr>
        <p:spPr>
          <a:xfrm>
            <a:off x="-183333" y="0"/>
            <a:ext cx="18471333" cy="10384716"/>
          </a:xfrm>
          <a:custGeom>
            <a:avLst/>
            <a:gdLst/>
            <a:ahLst/>
            <a:cxnLst/>
            <a:rect l="l" t="t" r="r" b="b"/>
            <a:pathLst>
              <a:path w="18471333" h="10384716">
                <a:moveTo>
                  <a:pt x="0" y="0"/>
                </a:moveTo>
                <a:lnTo>
                  <a:pt x="18471333" y="0"/>
                </a:lnTo>
                <a:lnTo>
                  <a:pt x="18471333" y="10384716"/>
                </a:lnTo>
                <a:lnTo>
                  <a:pt x="0" y="1038471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4084487" y="2071322"/>
            <a:ext cx="10119027" cy="6439963"/>
            <a:chOff x="0" y="0"/>
            <a:chExt cx="3976518" cy="2530741"/>
          </a:xfrm>
        </p:grpSpPr>
        <p:sp>
          <p:nvSpPr>
            <p:cNvPr id="4" name="Freeform 4"/>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cubicBezTo>
                    <a:pt x="645952" y="2528941"/>
                    <a:pt x="384604" y="2562795"/>
                    <a:pt x="254278" y="2453637"/>
                  </a:cubicBezTo>
                  <a:cubicBezTo>
                    <a:pt x="145767" y="2362752"/>
                    <a:pt x="81795" y="2169440"/>
                    <a:pt x="63030" y="1969241"/>
                  </a:cubicBezTo>
                  <a:close/>
                </a:path>
              </a:pathLst>
            </a:custGeom>
            <a:solidFill>
              <a:srgbClr val="ED9C74"/>
            </a:solidFill>
          </p:spPr>
          <p:txBody>
            <a:bodyPr/>
            <a:lstStyle/>
            <a:p>
              <a:endParaRPr lang="en-US"/>
            </a:p>
          </p:txBody>
        </p:sp>
      </p:grpSp>
      <p:sp>
        <p:nvSpPr>
          <p:cNvPr id="8" name="Freeform 8"/>
          <p:cNvSpPr/>
          <p:nvPr/>
        </p:nvSpPr>
        <p:spPr>
          <a:xfrm rot="804429">
            <a:off x="1335332" y="2940171"/>
            <a:ext cx="1427682" cy="1370575"/>
          </a:xfrm>
          <a:custGeom>
            <a:avLst/>
            <a:gdLst/>
            <a:ahLst/>
            <a:cxnLst/>
            <a:rect l="l" t="t" r="r" b="b"/>
            <a:pathLst>
              <a:path w="1427682" h="1370575">
                <a:moveTo>
                  <a:pt x="0" y="0"/>
                </a:moveTo>
                <a:lnTo>
                  <a:pt x="1427682" y="0"/>
                </a:lnTo>
                <a:lnTo>
                  <a:pt x="1427682" y="1370574"/>
                </a:lnTo>
                <a:lnTo>
                  <a:pt x="0" y="1370574"/>
                </a:lnTo>
                <a:lnTo>
                  <a:pt x="0" y="0"/>
                </a:lnTo>
                <a:close/>
              </a:path>
            </a:pathLst>
          </a:custGeom>
          <a:blipFill>
            <a:blip r:embed="rId4"/>
            <a:stretch>
              <a:fillRect/>
            </a:stretch>
          </a:blipFill>
        </p:spPr>
        <p:txBody>
          <a:bodyPr/>
          <a:lstStyle/>
          <a:p>
            <a:endParaRPr lang="en-US"/>
          </a:p>
        </p:txBody>
      </p:sp>
      <p:sp>
        <p:nvSpPr>
          <p:cNvPr id="9" name="Freeform 9"/>
          <p:cNvSpPr/>
          <p:nvPr/>
        </p:nvSpPr>
        <p:spPr>
          <a:xfrm rot="-518362">
            <a:off x="-825805" y="-703811"/>
            <a:ext cx="3709011" cy="4267690"/>
          </a:xfrm>
          <a:custGeom>
            <a:avLst/>
            <a:gdLst/>
            <a:ahLst/>
            <a:cxnLst/>
            <a:rect l="l" t="t" r="r" b="b"/>
            <a:pathLst>
              <a:path w="3709011" h="4267690">
                <a:moveTo>
                  <a:pt x="0" y="0"/>
                </a:moveTo>
                <a:lnTo>
                  <a:pt x="3709010" y="0"/>
                </a:lnTo>
                <a:lnTo>
                  <a:pt x="3709010" y="4267690"/>
                </a:lnTo>
                <a:lnTo>
                  <a:pt x="0" y="4267690"/>
                </a:lnTo>
                <a:lnTo>
                  <a:pt x="0" y="0"/>
                </a:lnTo>
                <a:close/>
              </a:path>
            </a:pathLst>
          </a:custGeom>
          <a:blipFill>
            <a:blip r:embed="rId5"/>
            <a:stretch>
              <a:fillRect/>
            </a:stretch>
          </a:blipFill>
        </p:spPr>
        <p:txBody>
          <a:bodyPr/>
          <a:lstStyle/>
          <a:p>
            <a:endParaRPr lang="en-US"/>
          </a:p>
        </p:txBody>
      </p:sp>
      <p:sp>
        <p:nvSpPr>
          <p:cNvPr id="10" name="Freeform 10"/>
          <p:cNvSpPr/>
          <p:nvPr/>
        </p:nvSpPr>
        <p:spPr>
          <a:xfrm rot="919605">
            <a:off x="15747523" y="5012155"/>
            <a:ext cx="6904376" cy="6364579"/>
          </a:xfrm>
          <a:custGeom>
            <a:avLst/>
            <a:gdLst/>
            <a:ahLst/>
            <a:cxnLst/>
            <a:rect l="l" t="t" r="r" b="b"/>
            <a:pathLst>
              <a:path w="6904376" h="6364579">
                <a:moveTo>
                  <a:pt x="0" y="0"/>
                </a:moveTo>
                <a:lnTo>
                  <a:pt x="6904376" y="0"/>
                </a:lnTo>
                <a:lnTo>
                  <a:pt x="6904376" y="6364579"/>
                </a:lnTo>
                <a:lnTo>
                  <a:pt x="0" y="6364579"/>
                </a:lnTo>
                <a:lnTo>
                  <a:pt x="0" y="0"/>
                </a:lnTo>
                <a:close/>
              </a:path>
            </a:pathLst>
          </a:custGeom>
          <a:blipFill>
            <a:blip r:embed="rId6"/>
            <a:stretch>
              <a:fillRect/>
            </a:stretch>
          </a:blipFill>
        </p:spPr>
        <p:txBody>
          <a:bodyPr/>
          <a:lstStyle/>
          <a:p>
            <a:endParaRPr lang="en-US"/>
          </a:p>
        </p:txBody>
      </p:sp>
      <p:sp>
        <p:nvSpPr>
          <p:cNvPr id="11" name="Freeform 11"/>
          <p:cNvSpPr/>
          <p:nvPr/>
        </p:nvSpPr>
        <p:spPr>
          <a:xfrm>
            <a:off x="15320847" y="1293586"/>
            <a:ext cx="1677469" cy="777736"/>
          </a:xfrm>
          <a:custGeom>
            <a:avLst/>
            <a:gdLst/>
            <a:ahLst/>
            <a:cxnLst/>
            <a:rect l="l" t="t" r="r" b="b"/>
            <a:pathLst>
              <a:path w="1677469" h="777736">
                <a:moveTo>
                  <a:pt x="0" y="0"/>
                </a:moveTo>
                <a:lnTo>
                  <a:pt x="1677470" y="0"/>
                </a:lnTo>
                <a:lnTo>
                  <a:pt x="1677470" y="777736"/>
                </a:lnTo>
                <a:lnTo>
                  <a:pt x="0" y="777736"/>
                </a:lnTo>
                <a:lnTo>
                  <a:pt x="0" y="0"/>
                </a:lnTo>
                <a:close/>
              </a:path>
            </a:pathLst>
          </a:custGeom>
          <a:blipFill>
            <a:blip r:embed="rId7"/>
            <a:stretch>
              <a:fillRect/>
            </a:stretch>
          </a:blipFill>
        </p:spPr>
        <p:txBody>
          <a:bodyPr/>
          <a:lstStyle/>
          <a:p>
            <a:endParaRPr lang="en-US"/>
          </a:p>
        </p:txBody>
      </p:sp>
      <p:sp>
        <p:nvSpPr>
          <p:cNvPr id="12" name="Freeform 12"/>
          <p:cNvSpPr/>
          <p:nvPr/>
        </p:nvSpPr>
        <p:spPr>
          <a:xfrm rot="2282795">
            <a:off x="3517175" y="7485228"/>
            <a:ext cx="2766912" cy="855227"/>
          </a:xfrm>
          <a:custGeom>
            <a:avLst/>
            <a:gdLst/>
            <a:ahLst/>
            <a:cxnLst/>
            <a:rect l="l" t="t" r="r" b="b"/>
            <a:pathLst>
              <a:path w="2766912" h="855227">
                <a:moveTo>
                  <a:pt x="0" y="0"/>
                </a:moveTo>
                <a:lnTo>
                  <a:pt x="2766912" y="0"/>
                </a:lnTo>
                <a:lnTo>
                  <a:pt x="2766912" y="855227"/>
                </a:lnTo>
                <a:lnTo>
                  <a:pt x="0" y="855227"/>
                </a:lnTo>
                <a:lnTo>
                  <a:pt x="0" y="0"/>
                </a:lnTo>
                <a:close/>
              </a:path>
            </a:pathLst>
          </a:custGeom>
          <a:blipFill>
            <a:blip r:embed="rId8"/>
            <a:stretch>
              <a:fillRect/>
            </a:stretch>
          </a:blipFill>
        </p:spPr>
        <p:txBody>
          <a:bodyPr/>
          <a:lstStyle/>
          <a:p>
            <a:endParaRPr lang="en-US"/>
          </a:p>
        </p:txBody>
      </p:sp>
      <p:sp>
        <p:nvSpPr>
          <p:cNvPr id="6" name="Text Box 5"/>
          <p:cNvSpPr txBox="1"/>
          <p:nvPr/>
        </p:nvSpPr>
        <p:spPr>
          <a:xfrm>
            <a:off x="5638800" y="4229100"/>
            <a:ext cx="7355840" cy="1630045"/>
          </a:xfrm>
          <a:prstGeom prst="rect">
            <a:avLst/>
          </a:prstGeom>
          <a:noFill/>
        </p:spPr>
        <p:txBody>
          <a:bodyPr wrap="square" rtlCol="0">
            <a:spAutoFit/>
          </a:bodyPr>
          <a:lstStyle/>
          <a:p>
            <a:r>
              <a:rPr lang="en-US" sz="10000" dirty="0">
                <a:solidFill>
                  <a:schemeClr val="bg1"/>
                </a:solidFill>
                <a:latin typeface="#9Slide07 IcielBaliho Script" charset="0"/>
                <a:cs typeface="#9Slide07 IcielBaliho Script" charset="0"/>
              </a:rPr>
              <a:t>II. </a:t>
            </a:r>
            <a:r>
              <a:rPr lang="en-US" sz="10000" dirty="0" err="1">
                <a:solidFill>
                  <a:schemeClr val="bg1"/>
                </a:solidFill>
                <a:latin typeface="#9Slide07 IcielBaliho Script" charset="0"/>
                <a:cs typeface="#9Slide07 IcielBaliho Script" charset="0"/>
              </a:rPr>
              <a:t>Luyện</a:t>
            </a:r>
            <a:r>
              <a:rPr lang="en-US" sz="10000" dirty="0">
                <a:solidFill>
                  <a:schemeClr val="bg1"/>
                </a:solidFill>
                <a:latin typeface="#9Slide07 IcielBaliho Script" charset="0"/>
                <a:cs typeface="#9Slide07 IcielBaliho Script" charset="0"/>
              </a:rPr>
              <a:t> </a:t>
            </a:r>
            <a:r>
              <a:rPr lang="en-US" sz="10000" dirty="0" err="1">
                <a:solidFill>
                  <a:schemeClr val="bg1"/>
                </a:solidFill>
                <a:latin typeface="#9Slide07 IcielBaliho Script" charset="0"/>
                <a:cs typeface="#9Slide07 IcielBaliho Script" charset="0"/>
              </a:rPr>
              <a:t>tập</a:t>
            </a:r>
            <a:endParaRPr lang="en-US" sz="10000" dirty="0">
              <a:solidFill>
                <a:schemeClr val="bg1"/>
              </a:solidFill>
              <a:latin typeface="#9Slide07 IcielBaliho Script" charset="0"/>
              <a:cs typeface="#9Slide07 IcielBaliho Script" charset="0"/>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471C0"/>
        </a:solidFill>
        <a:effectLst/>
      </p:bgPr>
    </p:bg>
    <p:spTree>
      <p:nvGrpSpPr>
        <p:cNvPr id="1" name=""/>
        <p:cNvGrpSpPr/>
        <p:nvPr/>
      </p:nvGrpSpPr>
      <p:grpSpPr>
        <a:xfrm>
          <a:off x="0" y="0"/>
          <a:ext cx="0" cy="0"/>
          <a:chOff x="0" y="0"/>
          <a:chExt cx="0" cy="0"/>
        </a:xfrm>
      </p:grpSpPr>
      <p:sp>
        <p:nvSpPr>
          <p:cNvPr id="10" name="Freeform 10"/>
          <p:cNvSpPr/>
          <p:nvPr/>
        </p:nvSpPr>
        <p:spPr>
          <a:xfrm rot="-954557">
            <a:off x="-644812" y="-503209"/>
            <a:ext cx="4081291" cy="1261490"/>
          </a:xfrm>
          <a:custGeom>
            <a:avLst/>
            <a:gdLst/>
            <a:ahLst/>
            <a:cxnLst/>
            <a:rect l="l" t="t" r="r" b="b"/>
            <a:pathLst>
              <a:path w="4081291" h="1261490">
                <a:moveTo>
                  <a:pt x="0" y="0"/>
                </a:moveTo>
                <a:lnTo>
                  <a:pt x="4081291" y="0"/>
                </a:lnTo>
                <a:lnTo>
                  <a:pt x="4081291" y="1261490"/>
                </a:lnTo>
                <a:lnTo>
                  <a:pt x="0" y="1261490"/>
                </a:lnTo>
                <a:lnTo>
                  <a:pt x="0" y="0"/>
                </a:lnTo>
                <a:close/>
              </a:path>
            </a:pathLst>
          </a:custGeom>
          <a:blipFill>
            <a:blip r:embed="rId2"/>
            <a:stretch>
              <a:fillRect/>
            </a:stretch>
          </a:blipFill>
        </p:spPr>
        <p:txBody>
          <a:bodyPr/>
          <a:lstStyle/>
          <a:p>
            <a:endParaRPr lang="en-US"/>
          </a:p>
        </p:txBody>
      </p:sp>
      <p:sp>
        <p:nvSpPr>
          <p:cNvPr id="15" name="TextBox 4"/>
          <p:cNvSpPr txBox="1"/>
          <p:nvPr/>
        </p:nvSpPr>
        <p:spPr>
          <a:xfrm>
            <a:off x="2286000" y="495300"/>
            <a:ext cx="14404340" cy="1353820"/>
          </a:xfrm>
          <a:prstGeom prst="rect">
            <a:avLst/>
          </a:prstGeom>
        </p:spPr>
        <p:txBody>
          <a:bodyPr wrap="square" lIns="0" tIns="0" rIns="0" bIns="0" rtlCol="0" anchor="t">
            <a:spAutoFit/>
          </a:bodyPr>
          <a:lstStyle/>
          <a:p>
            <a:pPr algn="ctr">
              <a:lnSpc>
                <a:spcPct val="100000"/>
              </a:lnSpc>
            </a:pPr>
            <a:r>
              <a:rPr lang="en-US" sz="4400">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1. Bài tập:</a:t>
            </a:r>
          </a:p>
          <a:p>
            <a:pPr algn="ctr">
              <a:lnSpc>
                <a:spcPct val="100000"/>
              </a:lnSpc>
            </a:pPr>
            <a:r>
              <a:rPr lang="en-US" sz="4400">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Phân tích truyện ngắn “Làng” của Kim Lân</a:t>
            </a:r>
          </a:p>
        </p:txBody>
      </p:sp>
      <p:sp>
        <p:nvSpPr>
          <p:cNvPr id="100" name="Text Box 99"/>
          <p:cNvSpPr txBox="1"/>
          <p:nvPr/>
        </p:nvSpPr>
        <p:spPr>
          <a:xfrm>
            <a:off x="1524000" y="2400300"/>
            <a:ext cx="10408285" cy="522605"/>
          </a:xfrm>
          <a:prstGeom prst="rect">
            <a:avLst/>
          </a:prstGeom>
          <a:noFill/>
          <a:ln w="9525">
            <a:noFill/>
          </a:ln>
        </p:spPr>
        <p:txBody>
          <a:bodyPr wrap="square">
            <a:noAutofit/>
          </a:bodyPr>
          <a:lstStyle/>
          <a:p>
            <a:pPr indent="0"/>
            <a:r>
              <a:rPr lang="en-US" sz="4400" b="0">
                <a:solidFill>
                  <a:schemeClr val="bg1"/>
                </a:solidFill>
                <a:latin typeface="#9Slide03 BoosterNextFYBlack" panose="02000A03000000020004" pitchFamily="2" charset="0"/>
                <a:cs typeface="#9Slide03 BoosterNextFYBlack" panose="02000A03000000020004" pitchFamily="2" charset="0"/>
              </a:rPr>
              <a:t>- Bước 1: Chuẩn bị</a:t>
            </a:r>
          </a:p>
        </p:txBody>
      </p:sp>
      <p:sp>
        <p:nvSpPr>
          <p:cNvPr id="17" name="Text Box 16"/>
          <p:cNvSpPr txBox="1"/>
          <p:nvPr/>
        </p:nvSpPr>
        <p:spPr>
          <a:xfrm>
            <a:off x="1600200" y="3467100"/>
            <a:ext cx="14819630" cy="522605"/>
          </a:xfrm>
          <a:prstGeom prst="rect">
            <a:avLst/>
          </a:prstGeom>
          <a:noFill/>
          <a:ln w="9525">
            <a:noFill/>
          </a:ln>
        </p:spPr>
        <p:txBody>
          <a:bodyPr wrap="square">
            <a:noAutofit/>
          </a:bodyPr>
          <a:lstStyle/>
          <a:p>
            <a:pPr indent="0"/>
            <a:r>
              <a:rPr lang="en-US" sz="4400" b="0">
                <a:solidFill>
                  <a:schemeClr val="bg1"/>
                </a:solidFill>
                <a:latin typeface="#9Slide03 Arima Madurai Bold" panose="00000800000000000000" pitchFamily="2" charset="0"/>
                <a:cs typeface="#9Slide03 Arima Madurai Bold" panose="00000800000000000000" pitchFamily="2" charset="0"/>
              </a:rPr>
              <a:t>Kiểm tra chéo kết quả chuẩn bị PHT ở nhà của HS (có ghi nhận xét chéo bằng bút mực khác màu bút viết của bạn).</a:t>
            </a:r>
          </a:p>
        </p:txBody>
      </p:sp>
      <p:sp>
        <p:nvSpPr>
          <p:cNvPr id="18" name="Text Box 17"/>
          <p:cNvSpPr txBox="1"/>
          <p:nvPr/>
        </p:nvSpPr>
        <p:spPr>
          <a:xfrm>
            <a:off x="1676400" y="5524500"/>
            <a:ext cx="10408285" cy="522605"/>
          </a:xfrm>
          <a:prstGeom prst="rect">
            <a:avLst/>
          </a:prstGeom>
          <a:noFill/>
          <a:ln w="9525">
            <a:noFill/>
          </a:ln>
        </p:spPr>
        <p:txBody>
          <a:bodyPr wrap="square">
            <a:noAutofit/>
          </a:bodyPr>
          <a:lstStyle/>
          <a:p>
            <a:pPr indent="0"/>
            <a:r>
              <a:rPr lang="en-US" sz="4400" b="0" dirty="0">
                <a:solidFill>
                  <a:schemeClr val="bg1"/>
                </a:solidFill>
                <a:latin typeface="#9Slide03 BoosterNextFYBlack" panose="02000A03000000020004" pitchFamily="2" charset="0"/>
                <a:cs typeface="#9Slide03 BoosterNextFYBlack" panose="02000A03000000020004" pitchFamily="2" charset="0"/>
              </a:rPr>
              <a:t>- </a:t>
            </a:r>
            <a:r>
              <a:rPr lang="en-US" sz="4400" b="0" dirty="0" err="1">
                <a:solidFill>
                  <a:schemeClr val="bg1"/>
                </a:solidFill>
                <a:latin typeface="#9Slide03 BoosterNextFYBlack" panose="02000A03000000020004" pitchFamily="2" charset="0"/>
                <a:cs typeface="#9Slide03 BoosterNextFYBlack" panose="02000A03000000020004" pitchFamily="2" charset="0"/>
              </a:rPr>
              <a:t>Bước</a:t>
            </a:r>
            <a:r>
              <a:rPr lang="en-US" sz="4400" b="0" dirty="0">
                <a:solidFill>
                  <a:schemeClr val="bg1"/>
                </a:solidFill>
                <a:latin typeface="#9Slide03 BoosterNextFYBlack" panose="02000A03000000020004" pitchFamily="2" charset="0"/>
                <a:cs typeface="#9Slide03 BoosterNextFYBlack" panose="02000A03000000020004" pitchFamily="2" charset="0"/>
              </a:rPr>
              <a:t> 2: </a:t>
            </a:r>
            <a:r>
              <a:rPr lang="en-US" sz="4400" b="0" dirty="0" err="1">
                <a:solidFill>
                  <a:schemeClr val="bg1"/>
                </a:solidFill>
                <a:latin typeface="#9Slide03 BoosterNextFYBlack" panose="02000A03000000020004" pitchFamily="2" charset="0"/>
                <a:cs typeface="#9Slide03 BoosterNextFYBlack" panose="02000A03000000020004" pitchFamily="2" charset="0"/>
              </a:rPr>
              <a:t>Tìm</a:t>
            </a:r>
            <a:r>
              <a:rPr lang="en-US" sz="4400" b="0" dirty="0">
                <a:solidFill>
                  <a:schemeClr val="bg1"/>
                </a:solidFill>
                <a:latin typeface="#9Slide03 BoosterNextFYBlack" panose="02000A03000000020004" pitchFamily="2" charset="0"/>
                <a:cs typeface="#9Slide03 BoosterNextFYBlack" panose="02000A03000000020004" pitchFamily="2" charset="0"/>
              </a:rPr>
              <a:t> ý </a:t>
            </a:r>
            <a:r>
              <a:rPr lang="en-US" sz="4400" b="0" dirty="0" err="1">
                <a:solidFill>
                  <a:schemeClr val="bg1"/>
                </a:solidFill>
                <a:latin typeface="#9Slide03 BoosterNextFYBlack" panose="02000A03000000020004" pitchFamily="2" charset="0"/>
                <a:cs typeface="#9Slide03 BoosterNextFYBlack" panose="02000A03000000020004" pitchFamily="2" charset="0"/>
              </a:rPr>
              <a:t>và</a:t>
            </a:r>
            <a:r>
              <a:rPr lang="en-US" sz="4400" b="0" dirty="0">
                <a:solidFill>
                  <a:schemeClr val="bg1"/>
                </a:solidFill>
                <a:latin typeface="#9Slide03 BoosterNextFYBlack" panose="02000A03000000020004" pitchFamily="2" charset="0"/>
                <a:cs typeface="#9Slide03 BoosterNextFYBlack" panose="02000A03000000020004" pitchFamily="2" charset="0"/>
              </a:rPr>
              <a:t> </a:t>
            </a:r>
            <a:r>
              <a:rPr lang="en-US" sz="4400" b="0" dirty="0" err="1">
                <a:solidFill>
                  <a:schemeClr val="bg1"/>
                </a:solidFill>
                <a:latin typeface="#9Slide03 BoosterNextFYBlack" panose="02000A03000000020004" pitchFamily="2" charset="0"/>
                <a:cs typeface="#9Slide03 BoosterNextFYBlack" panose="02000A03000000020004" pitchFamily="2" charset="0"/>
              </a:rPr>
              <a:t>lập</a:t>
            </a:r>
            <a:r>
              <a:rPr lang="en-US" sz="4400" b="0" dirty="0">
                <a:solidFill>
                  <a:schemeClr val="bg1"/>
                </a:solidFill>
                <a:latin typeface="#9Slide03 BoosterNextFYBlack" panose="02000A03000000020004" pitchFamily="2" charset="0"/>
                <a:cs typeface="#9Slide03 BoosterNextFYBlack" panose="02000A03000000020004" pitchFamily="2" charset="0"/>
              </a:rPr>
              <a:t> </a:t>
            </a:r>
            <a:r>
              <a:rPr lang="en-US" sz="4400" b="0" dirty="0" err="1">
                <a:solidFill>
                  <a:schemeClr val="bg1"/>
                </a:solidFill>
                <a:latin typeface="#9Slide03 BoosterNextFYBlack" panose="02000A03000000020004" pitchFamily="2" charset="0"/>
                <a:cs typeface="#9Slide03 BoosterNextFYBlack" panose="02000A03000000020004" pitchFamily="2" charset="0"/>
              </a:rPr>
              <a:t>dàn</a:t>
            </a:r>
            <a:r>
              <a:rPr lang="en-US" sz="4400" b="0" dirty="0">
                <a:solidFill>
                  <a:schemeClr val="bg1"/>
                </a:solidFill>
                <a:latin typeface="#9Slide03 BoosterNextFYBlack" panose="02000A03000000020004" pitchFamily="2" charset="0"/>
                <a:cs typeface="#9Slide03 BoosterNextFYBlack" panose="02000A03000000020004" pitchFamily="2" charset="0"/>
              </a:rPr>
              <a:t> ý</a:t>
            </a:r>
          </a:p>
        </p:txBody>
      </p:sp>
      <p:sp>
        <p:nvSpPr>
          <p:cNvPr id="19" name="Text Box 18">
            <a:hlinkClick r:id="rId3" action="ppaction://hlinkfile"/>
          </p:cNvPr>
          <p:cNvSpPr txBox="1"/>
          <p:nvPr/>
        </p:nvSpPr>
        <p:spPr>
          <a:xfrm>
            <a:off x="5486400" y="7048500"/>
            <a:ext cx="7832090" cy="1451610"/>
          </a:xfrm>
          <a:prstGeom prst="rect">
            <a:avLst/>
          </a:prstGeom>
          <a:noFill/>
          <a:ln w="9525">
            <a:noFill/>
          </a:ln>
        </p:spPr>
        <p:txBody>
          <a:bodyPr wrap="square">
            <a:noAutofit/>
          </a:bodyPr>
          <a:lstStyle/>
          <a:p>
            <a:pPr indent="0" algn="ctr"/>
            <a:r>
              <a:rPr lang="en-US" sz="5000" b="0" u="sng" dirty="0" err="1">
                <a:solidFill>
                  <a:schemeClr val="bg1"/>
                </a:solidFill>
                <a:latin typeface="#9Slide03 BoosterNextFYBlack" panose="02000A03000000020004" pitchFamily="2" charset="0"/>
                <a:cs typeface="#9Slide03 BoosterNextFYBlack" panose="02000A03000000020004" pitchFamily="2" charset="0"/>
              </a:rPr>
              <a:t>PHIẾU</a:t>
            </a:r>
            <a:r>
              <a:rPr lang="en-US" sz="5000" b="0" u="sng" dirty="0">
                <a:solidFill>
                  <a:schemeClr val="bg1"/>
                </a:solidFill>
                <a:latin typeface="#9Slide03 BoosterNextFYBlack" panose="02000A03000000020004" pitchFamily="2" charset="0"/>
                <a:cs typeface="#9Slide03 BoosterNextFYBlack" panose="02000A03000000020004" pitchFamily="2" charset="0"/>
              </a:rPr>
              <a:t> </a:t>
            </a:r>
            <a:r>
              <a:rPr lang="en-US" sz="5000" b="0" u="sng" dirty="0" err="1">
                <a:solidFill>
                  <a:schemeClr val="bg1"/>
                </a:solidFill>
                <a:latin typeface="#9Slide03 BoosterNextFYBlack" panose="02000A03000000020004" pitchFamily="2" charset="0"/>
                <a:cs typeface="#9Slide03 BoosterNextFYBlack" panose="02000A03000000020004" pitchFamily="2" charset="0"/>
              </a:rPr>
              <a:t>HỌC</a:t>
            </a:r>
            <a:r>
              <a:rPr lang="en-US" sz="5000" b="0" u="sng" dirty="0">
                <a:solidFill>
                  <a:schemeClr val="bg1"/>
                </a:solidFill>
                <a:latin typeface="#9Slide03 BoosterNextFYBlack" panose="02000A03000000020004" pitchFamily="2" charset="0"/>
                <a:cs typeface="#9Slide03 BoosterNextFYBlack" panose="02000A03000000020004" pitchFamily="2" charset="0"/>
              </a:rPr>
              <a:t> </a:t>
            </a:r>
            <a:r>
              <a:rPr lang="en-US" sz="5000" b="0" u="sng" dirty="0" err="1">
                <a:solidFill>
                  <a:schemeClr val="bg1"/>
                </a:solidFill>
                <a:latin typeface="#9Slide03 BoosterNextFYBlack" panose="02000A03000000020004" pitchFamily="2" charset="0"/>
                <a:cs typeface="#9Slide03 BoosterNextFYBlack" panose="02000A03000000020004" pitchFamily="2" charset="0"/>
              </a:rPr>
              <a:t>TẬP</a:t>
            </a:r>
            <a:r>
              <a:rPr lang="en-US" sz="5000" b="0" u="sng" dirty="0">
                <a:solidFill>
                  <a:schemeClr val="bg1"/>
                </a:solidFill>
                <a:latin typeface="#9Slide03 BoosterNextFYBlack" panose="02000A03000000020004" pitchFamily="2" charset="0"/>
                <a:cs typeface="#9Slide03 BoosterNextFYBlack" panose="02000A03000000020004" pitchFamily="2" charset="0"/>
              </a:rPr>
              <a:t> </a:t>
            </a:r>
            <a:r>
              <a:rPr lang="en-US" sz="5000" b="0" u="sng" dirty="0" err="1">
                <a:solidFill>
                  <a:schemeClr val="bg1"/>
                </a:solidFill>
                <a:latin typeface="#9Slide03 BoosterNextFYBlack" panose="02000A03000000020004" pitchFamily="2" charset="0"/>
                <a:cs typeface="#9Slide03 BoosterNextFYBlack" panose="02000A03000000020004" pitchFamily="2" charset="0"/>
              </a:rPr>
              <a:t>SỐ</a:t>
            </a:r>
            <a:r>
              <a:rPr lang="en-US" sz="5000" b="0" u="sng" dirty="0">
                <a:solidFill>
                  <a:schemeClr val="bg1"/>
                </a:solidFill>
                <a:latin typeface="#9Slide03 BoosterNextFYBlack" panose="02000A03000000020004" pitchFamily="2" charset="0"/>
                <a:cs typeface="#9Slide03 BoosterNextFYBlack" panose="02000A03000000020004" pitchFamily="2" charset="0"/>
              </a:rPr>
              <a:t> 1</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p:bldP spid="100" grpId="0"/>
      <p:bldP spid="100" grpId="1"/>
      <p:bldP spid="17" grpId="1"/>
      <p:bldP spid="18" grpId="0"/>
      <p:bldP spid="18" grpId="1"/>
      <p:bldP spid="19" grpId="0"/>
      <p:bldP spid="19"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471C0"/>
        </a:solidFill>
        <a:effectLst/>
      </p:bgPr>
    </p:bg>
    <p:spTree>
      <p:nvGrpSpPr>
        <p:cNvPr id="1" name=""/>
        <p:cNvGrpSpPr/>
        <p:nvPr/>
      </p:nvGrpSpPr>
      <p:grpSpPr>
        <a:xfrm>
          <a:off x="0" y="0"/>
          <a:ext cx="0" cy="0"/>
          <a:chOff x="0" y="0"/>
          <a:chExt cx="0" cy="0"/>
        </a:xfrm>
      </p:grpSpPr>
      <p:sp>
        <p:nvSpPr>
          <p:cNvPr id="10" name="Freeform 10"/>
          <p:cNvSpPr/>
          <p:nvPr/>
        </p:nvSpPr>
        <p:spPr>
          <a:xfrm rot="-954557">
            <a:off x="-644812" y="-503209"/>
            <a:ext cx="4081291" cy="1261490"/>
          </a:xfrm>
          <a:custGeom>
            <a:avLst/>
            <a:gdLst/>
            <a:ahLst/>
            <a:cxnLst/>
            <a:rect l="l" t="t" r="r" b="b"/>
            <a:pathLst>
              <a:path w="4081291" h="1261490">
                <a:moveTo>
                  <a:pt x="0" y="0"/>
                </a:moveTo>
                <a:lnTo>
                  <a:pt x="4081291" y="0"/>
                </a:lnTo>
                <a:lnTo>
                  <a:pt x="4081291" y="1261490"/>
                </a:lnTo>
                <a:lnTo>
                  <a:pt x="0" y="1261490"/>
                </a:lnTo>
                <a:lnTo>
                  <a:pt x="0" y="0"/>
                </a:lnTo>
                <a:close/>
              </a:path>
            </a:pathLst>
          </a:custGeom>
          <a:blipFill>
            <a:blip r:embed="rId3"/>
            <a:stretch>
              <a:fillRect/>
            </a:stretch>
          </a:blipFill>
        </p:spPr>
        <p:txBody>
          <a:bodyPr/>
          <a:lstStyle/>
          <a:p>
            <a:endParaRPr lang="en-US"/>
          </a:p>
        </p:txBody>
      </p:sp>
      <p:graphicFrame>
        <p:nvGraphicFramePr>
          <p:cNvPr id="2" name="Table 1"/>
          <p:cNvGraphicFramePr/>
          <p:nvPr>
            <p:extLst>
              <p:ext uri="{D42A27DB-BD31-4B8C-83A1-F6EECF244321}">
                <p14:modId xmlns:p14="http://schemas.microsoft.com/office/powerpoint/2010/main" val="3541541901"/>
              </p:ext>
            </p:extLst>
          </p:nvPr>
        </p:nvGraphicFramePr>
        <p:xfrm>
          <a:off x="723900" y="876300"/>
          <a:ext cx="16840200" cy="8854440"/>
        </p:xfrm>
        <a:graphic>
          <a:graphicData uri="http://schemas.openxmlformats.org/drawingml/2006/table">
            <a:tbl>
              <a:tblPr/>
              <a:tblGrid>
                <a:gridCol w="1003151">
                  <a:extLst>
                    <a:ext uri="{9D8B030D-6E8A-4147-A177-3AD203B41FA5}">
                      <a16:colId xmlns:a16="http://schemas.microsoft.com/office/drawing/2014/main" val="20000"/>
                    </a:ext>
                  </a:extLst>
                </a:gridCol>
                <a:gridCol w="2816377">
                  <a:extLst>
                    <a:ext uri="{9D8B030D-6E8A-4147-A177-3AD203B41FA5}">
                      <a16:colId xmlns:a16="http://schemas.microsoft.com/office/drawing/2014/main" val="20001"/>
                    </a:ext>
                  </a:extLst>
                </a:gridCol>
                <a:gridCol w="6316212">
                  <a:extLst>
                    <a:ext uri="{9D8B030D-6E8A-4147-A177-3AD203B41FA5}">
                      <a16:colId xmlns:a16="http://schemas.microsoft.com/office/drawing/2014/main" val="20002"/>
                    </a:ext>
                  </a:extLst>
                </a:gridCol>
                <a:gridCol w="6704460">
                  <a:extLst>
                    <a:ext uri="{9D8B030D-6E8A-4147-A177-3AD203B41FA5}">
                      <a16:colId xmlns:a16="http://schemas.microsoft.com/office/drawing/2014/main" val="20003"/>
                    </a:ext>
                  </a:extLst>
                </a:gridCol>
              </a:tblGrid>
              <a:tr h="1664155">
                <a:tc gridSpan="4">
                  <a:txBody>
                    <a:bodyPr/>
                    <a:lstStyle/>
                    <a:p>
                      <a:pPr indent="0" algn="ctr">
                        <a:lnSpc>
                          <a:spcPct val="150000"/>
                        </a:lnSpc>
                        <a:buNone/>
                      </a:pPr>
                      <a:r>
                        <a:rPr lang="en-US" sz="3200" b="1" dirty="0" err="1">
                          <a:solidFill>
                            <a:srgbClr val="C00000"/>
                          </a:solidFill>
                          <a:latin typeface="#9Slide03 Arima Madurai Bold" panose="00000800000000000000" pitchFamily="2" charset="0"/>
                          <a:cs typeface="#9Slide03 Arima Madurai Bold" panose="00000800000000000000" pitchFamily="2" charset="0"/>
                        </a:rPr>
                        <a:t>PHIẾU</a:t>
                      </a:r>
                      <a:r>
                        <a:rPr lang="en-US" sz="3200" b="1" dirty="0">
                          <a:solidFill>
                            <a:srgbClr val="C00000"/>
                          </a:solidFill>
                          <a:latin typeface="#9Slide03 Arima Madurai Bold" panose="00000800000000000000" pitchFamily="2" charset="0"/>
                          <a:cs typeface="#9Slide03 Arima Madurai Bold" panose="00000800000000000000" pitchFamily="2" charset="0"/>
                        </a:rPr>
                        <a:t> </a:t>
                      </a:r>
                      <a:r>
                        <a:rPr lang="en-US" sz="3200" b="1" dirty="0" err="1">
                          <a:solidFill>
                            <a:srgbClr val="C00000"/>
                          </a:solidFill>
                          <a:latin typeface="#9Slide03 Arima Madurai Bold" panose="00000800000000000000" pitchFamily="2" charset="0"/>
                          <a:cs typeface="#9Slide03 Arima Madurai Bold" panose="00000800000000000000" pitchFamily="2" charset="0"/>
                        </a:rPr>
                        <a:t>HỌC</a:t>
                      </a:r>
                      <a:r>
                        <a:rPr lang="en-US" sz="3200" b="1" dirty="0">
                          <a:solidFill>
                            <a:srgbClr val="C00000"/>
                          </a:solidFill>
                          <a:latin typeface="#9Slide03 Arima Madurai Bold" panose="00000800000000000000" pitchFamily="2" charset="0"/>
                          <a:cs typeface="#9Slide03 Arima Madurai Bold" panose="00000800000000000000" pitchFamily="2" charset="0"/>
                        </a:rPr>
                        <a:t> </a:t>
                      </a:r>
                      <a:r>
                        <a:rPr lang="en-US" sz="3200" b="1" dirty="0" err="1">
                          <a:solidFill>
                            <a:srgbClr val="C00000"/>
                          </a:solidFill>
                          <a:latin typeface="#9Slide03 Arima Madurai Bold" panose="00000800000000000000" pitchFamily="2" charset="0"/>
                          <a:cs typeface="#9Slide03 Arima Madurai Bold" panose="00000800000000000000" pitchFamily="2" charset="0"/>
                        </a:rPr>
                        <a:t>TẬP</a:t>
                      </a:r>
                      <a:endParaRPr lang="en-US" sz="3200" b="1" dirty="0">
                        <a:solidFill>
                          <a:srgbClr val="C00000"/>
                        </a:solidFill>
                        <a:latin typeface="#9Slide03 Arima Madurai Bold" panose="00000800000000000000" pitchFamily="2" charset="0"/>
                        <a:cs typeface="#9Slide03 Arima Madurai Bold" panose="00000800000000000000" pitchFamily="2" charset="0"/>
                      </a:endParaRPr>
                    </a:p>
                    <a:p>
                      <a:pPr indent="0" algn="ctr">
                        <a:lnSpc>
                          <a:spcPct val="150000"/>
                        </a:lnSpc>
                        <a:buNone/>
                      </a:pPr>
                      <a:r>
                        <a:rPr lang="en-US" sz="3200" b="1" dirty="0" err="1">
                          <a:solidFill>
                            <a:srgbClr val="C00000"/>
                          </a:solidFill>
                          <a:latin typeface="#9Slide03 Arima Madurai Bold" panose="00000800000000000000" pitchFamily="2" charset="0"/>
                          <a:cs typeface="#9Slide03 Arima Madurai Bold" panose="00000800000000000000" pitchFamily="2" charset="0"/>
                        </a:rPr>
                        <a:t>Lập</a:t>
                      </a:r>
                      <a:r>
                        <a:rPr lang="en-US" sz="3200" b="1" dirty="0">
                          <a:solidFill>
                            <a:srgbClr val="C00000"/>
                          </a:solidFill>
                          <a:latin typeface="#9Slide03 Arima Madurai Bold" panose="00000800000000000000" pitchFamily="2" charset="0"/>
                          <a:cs typeface="#9Slide03 Arima Madurai Bold" panose="00000800000000000000" pitchFamily="2" charset="0"/>
                        </a:rPr>
                        <a:t> </a:t>
                      </a:r>
                      <a:r>
                        <a:rPr lang="en-US" sz="3200" b="1" dirty="0" err="1">
                          <a:solidFill>
                            <a:srgbClr val="C00000"/>
                          </a:solidFill>
                          <a:latin typeface="#9Slide03 Arima Madurai Bold" panose="00000800000000000000" pitchFamily="2" charset="0"/>
                          <a:cs typeface="#9Slide03 Arima Madurai Bold" panose="00000800000000000000" pitchFamily="2" charset="0"/>
                        </a:rPr>
                        <a:t>dàn</a:t>
                      </a:r>
                      <a:r>
                        <a:rPr lang="en-US" sz="3200" b="1" dirty="0">
                          <a:solidFill>
                            <a:srgbClr val="C00000"/>
                          </a:solidFill>
                          <a:latin typeface="#9Slide03 Arima Madurai Bold" panose="00000800000000000000" pitchFamily="2" charset="0"/>
                          <a:cs typeface="#9Slide03 Arima Madurai Bold" panose="00000800000000000000" pitchFamily="2" charset="0"/>
                        </a:rPr>
                        <a:t> ý </a:t>
                      </a:r>
                      <a:r>
                        <a:rPr lang="en-US" sz="3200" b="1" dirty="0" err="1">
                          <a:solidFill>
                            <a:srgbClr val="C00000"/>
                          </a:solidFill>
                          <a:latin typeface="#9Slide03 Arima Madurai Bold" panose="00000800000000000000" pitchFamily="2" charset="0"/>
                          <a:cs typeface="#9Slide03 Arima Madurai Bold" panose="00000800000000000000" pitchFamily="2" charset="0"/>
                        </a:rPr>
                        <a:t>cho</a:t>
                      </a:r>
                      <a:r>
                        <a:rPr lang="en-US" sz="3200" b="1" dirty="0">
                          <a:solidFill>
                            <a:srgbClr val="C00000"/>
                          </a:solidFill>
                          <a:latin typeface="#9Slide03 Arima Madurai Bold" panose="00000800000000000000" pitchFamily="2" charset="0"/>
                          <a:cs typeface="#9Slide03 Arima Madurai Bold" panose="00000800000000000000" pitchFamily="2" charset="0"/>
                        </a:rPr>
                        <a:t> </a:t>
                      </a:r>
                      <a:r>
                        <a:rPr lang="en-US" sz="3200" b="1" dirty="0" err="1">
                          <a:solidFill>
                            <a:srgbClr val="C00000"/>
                          </a:solidFill>
                          <a:latin typeface="#9Slide03 Arima Madurai Bold" panose="00000800000000000000" pitchFamily="2" charset="0"/>
                          <a:cs typeface="#9Slide03 Arima Madurai Bold" panose="00000800000000000000" pitchFamily="2" charset="0"/>
                        </a:rPr>
                        <a:t>bài</a:t>
                      </a:r>
                      <a:r>
                        <a:rPr lang="en-US" sz="3200" b="1" dirty="0">
                          <a:solidFill>
                            <a:srgbClr val="C00000"/>
                          </a:solidFill>
                          <a:latin typeface="#9Slide03 Arima Madurai Bold" panose="00000800000000000000" pitchFamily="2" charset="0"/>
                          <a:cs typeface="#9Slide03 Arima Madurai Bold" panose="00000800000000000000" pitchFamily="2" charset="0"/>
                        </a:rPr>
                        <a:t> </a:t>
                      </a:r>
                      <a:r>
                        <a:rPr lang="en-US" sz="3200" b="1" dirty="0" err="1">
                          <a:solidFill>
                            <a:srgbClr val="C00000"/>
                          </a:solidFill>
                          <a:latin typeface="#9Slide03 Arima Madurai Bold" panose="00000800000000000000" pitchFamily="2" charset="0"/>
                          <a:cs typeface="#9Slide03 Arima Madurai Bold" panose="00000800000000000000" pitchFamily="2" charset="0"/>
                        </a:rPr>
                        <a:t>văn</a:t>
                      </a:r>
                      <a:r>
                        <a:rPr lang="en-US" sz="3200" b="1" dirty="0">
                          <a:solidFill>
                            <a:srgbClr val="C00000"/>
                          </a:solidFill>
                          <a:latin typeface="#9Slide03 Arima Madurai Bold" panose="00000800000000000000" pitchFamily="2" charset="0"/>
                          <a:cs typeface="#9Slide03 Arima Madurai Bold" panose="00000800000000000000" pitchFamily="2" charset="0"/>
                        </a:rPr>
                        <a:t> </a:t>
                      </a:r>
                      <a:r>
                        <a:rPr lang="en-US" sz="3200" b="1" dirty="0" err="1">
                          <a:solidFill>
                            <a:srgbClr val="C00000"/>
                          </a:solidFill>
                          <a:latin typeface="#9Slide03 Arima Madurai Bold" panose="00000800000000000000" pitchFamily="2" charset="0"/>
                          <a:cs typeface="#9Slide03 Arima Madurai Bold" panose="00000800000000000000" pitchFamily="2" charset="0"/>
                        </a:rPr>
                        <a:t>phân</a:t>
                      </a:r>
                      <a:r>
                        <a:rPr lang="en-US" sz="3200" b="1" dirty="0">
                          <a:solidFill>
                            <a:srgbClr val="C00000"/>
                          </a:solidFill>
                          <a:latin typeface="#9Slide03 Arima Madurai Bold" panose="00000800000000000000" pitchFamily="2" charset="0"/>
                          <a:cs typeface="#9Slide03 Arima Madurai Bold" panose="00000800000000000000" pitchFamily="2" charset="0"/>
                        </a:rPr>
                        <a:t> </a:t>
                      </a:r>
                      <a:r>
                        <a:rPr lang="en-US" sz="3200" b="1" dirty="0" err="1">
                          <a:solidFill>
                            <a:srgbClr val="C00000"/>
                          </a:solidFill>
                          <a:latin typeface="#9Slide03 Arima Madurai Bold" panose="00000800000000000000" pitchFamily="2" charset="0"/>
                          <a:cs typeface="#9Slide03 Arima Madurai Bold" panose="00000800000000000000" pitchFamily="2" charset="0"/>
                        </a:rPr>
                        <a:t>tích</a:t>
                      </a:r>
                      <a:r>
                        <a:rPr lang="en-US" sz="3200" b="1" dirty="0">
                          <a:solidFill>
                            <a:srgbClr val="C00000"/>
                          </a:solidFill>
                          <a:latin typeface="#9Slide03 Arima Madurai Bold" panose="00000800000000000000" pitchFamily="2" charset="0"/>
                          <a:cs typeface="#9Slide03 Arima Madurai Bold" panose="00000800000000000000" pitchFamily="2" charset="0"/>
                        </a:rPr>
                        <a:t> </a:t>
                      </a:r>
                      <a:r>
                        <a:rPr lang="en-US" sz="3200" b="1" dirty="0" err="1">
                          <a:solidFill>
                            <a:srgbClr val="C00000"/>
                          </a:solidFill>
                          <a:latin typeface="#9Slide03 Arima Madurai Bold" panose="00000800000000000000" pitchFamily="2" charset="0"/>
                          <a:cs typeface="#9Slide03 Arima Madurai Bold" panose="00000800000000000000" pitchFamily="2" charset="0"/>
                        </a:rPr>
                        <a:t>truyện</a:t>
                      </a:r>
                      <a:r>
                        <a:rPr lang="en-US" sz="3200" b="1" dirty="0">
                          <a:solidFill>
                            <a:srgbClr val="C00000"/>
                          </a:solidFill>
                          <a:latin typeface="#9Slide03 Arima Madurai Bold" panose="00000800000000000000" pitchFamily="2" charset="0"/>
                          <a:cs typeface="#9Slide03 Arima Madurai Bold" panose="00000800000000000000" pitchFamily="2" charset="0"/>
                        </a:rPr>
                        <a:t> </a:t>
                      </a:r>
                      <a:r>
                        <a:rPr lang="en-US" sz="3200" b="1" dirty="0" err="1">
                          <a:solidFill>
                            <a:srgbClr val="C00000"/>
                          </a:solidFill>
                          <a:latin typeface="#9Slide03 Arima Madurai Bold" panose="00000800000000000000" pitchFamily="2" charset="0"/>
                          <a:cs typeface="#9Slide03 Arima Madurai Bold" panose="00000800000000000000" pitchFamily="2" charset="0"/>
                        </a:rPr>
                        <a:t>ngắn</a:t>
                      </a:r>
                      <a:r>
                        <a:rPr lang="en-US" sz="3200" b="1" dirty="0">
                          <a:solidFill>
                            <a:srgbClr val="C00000"/>
                          </a:solidFill>
                          <a:latin typeface="#9Slide03 Arima Madurai Bold" panose="00000800000000000000" pitchFamily="2" charset="0"/>
                          <a:cs typeface="#9Slide03 Arima Madurai Bold" panose="00000800000000000000" pitchFamily="2" charset="0"/>
                        </a:rPr>
                        <a:t> “</a:t>
                      </a:r>
                      <a:r>
                        <a:rPr lang="en-US" sz="3200" b="1" dirty="0" err="1">
                          <a:solidFill>
                            <a:srgbClr val="C00000"/>
                          </a:solidFill>
                          <a:latin typeface="#9Slide03 Arima Madurai Bold" panose="00000800000000000000" pitchFamily="2" charset="0"/>
                          <a:cs typeface="#9Slide03 Arima Madurai Bold" panose="00000800000000000000" pitchFamily="2" charset="0"/>
                        </a:rPr>
                        <a:t>Làng</a:t>
                      </a:r>
                      <a:r>
                        <a:rPr lang="en-US" sz="3200" b="1" dirty="0">
                          <a:solidFill>
                            <a:srgbClr val="C00000"/>
                          </a:solidFill>
                          <a:latin typeface="#9Slide03 Arima Madurai Bold" panose="00000800000000000000" pitchFamily="2" charset="0"/>
                          <a:cs typeface="#9Slide03 Arima Madurai Bold" panose="00000800000000000000" pitchFamily="2" charset="0"/>
                        </a:rPr>
                        <a:t>” </a:t>
                      </a:r>
                      <a:r>
                        <a:rPr lang="en-US" sz="3200" b="1" dirty="0" err="1">
                          <a:solidFill>
                            <a:srgbClr val="C00000"/>
                          </a:solidFill>
                          <a:latin typeface="#9Slide03 Arima Madurai Bold" panose="00000800000000000000" pitchFamily="2" charset="0"/>
                          <a:cs typeface="#9Slide03 Arima Madurai Bold" panose="00000800000000000000" pitchFamily="2" charset="0"/>
                        </a:rPr>
                        <a:t>của</a:t>
                      </a:r>
                      <a:r>
                        <a:rPr lang="en-US" sz="3200" b="1" dirty="0">
                          <a:solidFill>
                            <a:srgbClr val="C00000"/>
                          </a:solidFill>
                          <a:latin typeface="#9Slide03 Arima Madurai Bold" panose="00000800000000000000" pitchFamily="2" charset="0"/>
                          <a:cs typeface="#9Slide03 Arima Madurai Bold" panose="00000800000000000000" pitchFamily="2" charset="0"/>
                        </a:rPr>
                        <a:t> Kim </a:t>
                      </a:r>
                      <a:r>
                        <a:rPr lang="en-US" sz="3200" b="1" dirty="0" err="1">
                          <a:solidFill>
                            <a:srgbClr val="C00000"/>
                          </a:solidFill>
                          <a:latin typeface="#9Slide03 Arima Madurai Bold" panose="00000800000000000000" pitchFamily="2" charset="0"/>
                          <a:cs typeface="#9Slide03 Arima Madurai Bold" panose="00000800000000000000" pitchFamily="2" charset="0"/>
                        </a:rPr>
                        <a:t>Lân</a:t>
                      </a:r>
                      <a:endParaRPr lang="en-US" sz="3200" b="1" dirty="0">
                        <a:solidFill>
                          <a:srgbClr val="C00000"/>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702265">
                <a:tc gridSpan="2">
                  <a:txBody>
                    <a:bodyPr/>
                    <a:lstStyle/>
                    <a:p>
                      <a:pPr indent="0" algn="ctr">
                        <a:buNone/>
                      </a:pPr>
                      <a:r>
                        <a:rPr lang="en-US" sz="3200" b="1">
                          <a:solidFill>
                            <a:schemeClr val="tx1"/>
                          </a:solidFill>
                          <a:latin typeface="#9Slide03 Arima Madurai Bold" panose="00000800000000000000" pitchFamily="2" charset="0"/>
                          <a:cs typeface="#9Slide03 Arima Madurai Bold" panose="00000800000000000000" pitchFamily="2" charset="0"/>
                        </a:rPr>
                        <a:t>Yêu cầu</a:t>
                      </a:r>
                      <a:endParaRPr lang="en-US" sz="32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indent="0" algn="ctr">
                        <a:lnSpc>
                          <a:spcPct val="150000"/>
                        </a:lnSpc>
                        <a:buNone/>
                      </a:pPr>
                      <a:r>
                        <a:rPr lang="en-US" sz="3200" b="1">
                          <a:solidFill>
                            <a:schemeClr val="tx1"/>
                          </a:solidFill>
                          <a:latin typeface="#9Slide03 Arima Madurai Bold" panose="00000800000000000000" pitchFamily="2" charset="0"/>
                          <a:cs typeface="#9Slide03 Arima Madurai Bold" panose="00000800000000000000" pitchFamily="2" charset="0"/>
                        </a:rPr>
                        <a:t>Nội dung</a:t>
                      </a:r>
                      <a:endParaRPr lang="en-US" sz="32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1"/>
                  </a:ext>
                </a:extLst>
              </a:tr>
              <a:tr h="702265">
                <a:tc gridSpan="2">
                  <a:txBody>
                    <a:bodyPr/>
                    <a:lstStyle/>
                    <a:p>
                      <a:pPr indent="0" algn="ctr">
                        <a:buNone/>
                      </a:pPr>
                      <a:r>
                        <a:rPr lang="en-US" sz="3200" b="1">
                          <a:solidFill>
                            <a:schemeClr val="tx1"/>
                          </a:solidFill>
                          <a:latin typeface="#9Slide03 Arima Madurai Bold" panose="00000800000000000000" pitchFamily="2" charset="0"/>
                          <a:cs typeface="#9Slide03 Arima Madurai Bold" panose="00000800000000000000" pitchFamily="2" charset="0"/>
                        </a:rPr>
                        <a:t> </a:t>
                      </a:r>
                      <a:endParaRPr lang="en-US" sz="32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lnSpc>
                          <a:spcPct val="150000"/>
                        </a:lnSpc>
                        <a:buNone/>
                      </a:pPr>
                      <a:r>
                        <a:rPr lang="en-US" sz="3200" b="1">
                          <a:solidFill>
                            <a:schemeClr val="tx1"/>
                          </a:solidFill>
                          <a:latin typeface="#9Slide03 Arima Madurai Bold" panose="00000800000000000000" pitchFamily="2" charset="0"/>
                          <a:cs typeface="#9Slide03 Arima Madurai Bold" panose="00000800000000000000" pitchFamily="2" charset="0"/>
                        </a:rPr>
                        <a:t>Dẫn chứng</a:t>
                      </a:r>
                      <a:endParaRPr lang="en-US" sz="32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200" b="1">
                          <a:solidFill>
                            <a:schemeClr val="tx1"/>
                          </a:solidFill>
                          <a:latin typeface="#9Slide03 Arima Madurai Bold" panose="00000800000000000000" pitchFamily="2" charset="0"/>
                          <a:cs typeface="#9Slide03 Arima Madurai Bold" panose="00000800000000000000" pitchFamily="2" charset="0"/>
                        </a:rPr>
                        <a:t>Phân tích</a:t>
                      </a:r>
                      <a:endParaRPr lang="en-US" sz="32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2"/>
                  </a:ext>
                </a:extLst>
              </a:tr>
              <a:tr h="1884315">
                <a:tc rowSpan="2">
                  <a:txBody>
                    <a:bodyPr/>
                    <a:lstStyle/>
                    <a:p>
                      <a:pPr indent="0" algn="ctr">
                        <a:buNone/>
                      </a:pPr>
                      <a:r>
                        <a:rPr lang="en-US" sz="3200" b="1">
                          <a:solidFill>
                            <a:schemeClr val="tx1"/>
                          </a:solidFill>
                          <a:latin typeface="#9Slide03 Arima Madurai Bold" panose="00000800000000000000" pitchFamily="2" charset="0"/>
                          <a:cs typeface="#9Slide03 Arima Madurai Bold" panose="00000800000000000000" pitchFamily="2" charset="0"/>
                        </a:rPr>
                        <a:t>Mở bài </a:t>
                      </a:r>
                    </a:p>
                    <a:p>
                      <a:pPr indent="0" algn="ctr">
                        <a:buNone/>
                      </a:pPr>
                      <a:r>
                        <a:rPr lang="en-US" altLang="zh-CN" sz="3200" b="1">
                          <a:latin typeface="#9Slide03 Arima Madurai Bold" panose="00000800000000000000" pitchFamily="2" charset="0"/>
                        </a:rPr>
                        <a:t> </a:t>
                      </a:r>
                      <a:endParaRPr lang="en-US" sz="3200" b="1">
                        <a:solidFill>
                          <a:schemeClr val="tx1"/>
                        </a:solidFill>
                        <a:latin typeface="#9Slide03 Arima Madurai Bold" panose="00000800000000000000" pitchFamily="2"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just">
                        <a:buNone/>
                      </a:pP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Dẫn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dắt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và</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giới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thiệu</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tác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giả</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tác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phẩm</a:t>
                      </a:r>
                      <a:r>
                        <a:rPr lang="en-US" sz="3200" b="0" dirty="0">
                          <a:solidFill>
                            <a:schemeClr val="tx1"/>
                          </a:solidFill>
                          <a:latin typeface="#9Slide03 Arima Madurai Bold" panose="00000800000000000000" pitchFamily="2" charset="0"/>
                          <a:cs typeface="#9Slide03 Arima Madurai Bold" panose="00000800000000000000" pitchFamily="2" charset="0"/>
                        </a:rPr>
                        <a:t>.</a:t>
                      </a:r>
                      <a:endParaRPr lang="en-US" sz="3200" b="0" dirty="0">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gridSpan="2">
                  <a:txBody>
                    <a:bodyPr/>
                    <a:lstStyle/>
                    <a:p>
                      <a:pPr indent="0">
                        <a:buNone/>
                      </a:pPr>
                      <a:r>
                        <a:rPr lang="en-US" sz="3200" b="0">
                          <a:solidFill>
                            <a:schemeClr val="bg1"/>
                          </a:solidFill>
                          <a:latin typeface="#9Slide03 Arima Madurai Bold" panose="00000800000000000000" pitchFamily="2" charset="0"/>
                          <a:cs typeface="#9Slide03 Arima Madurai Bold" panose="00000800000000000000" pitchFamily="2" charset="0"/>
                        </a:rPr>
                        <a:t> </a:t>
                      </a:r>
                      <a:endParaRPr lang="en-US" sz="3200" b="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3"/>
                  </a:ext>
                </a:extLst>
              </a:tr>
              <a:tr h="3581400">
                <a:tc vMerge="1">
                  <a:txBody>
                    <a:bodyPr/>
                    <a:lstStyle/>
                    <a:p>
                      <a:endParaRPr lang="en-US"/>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just">
                        <a:buNone/>
                      </a:pPr>
                      <a:endParaRPr lang="en-US" sz="3200" b="0" dirty="0">
                        <a:solidFill>
                          <a:schemeClr val="tx1"/>
                        </a:solidFill>
                        <a:latin typeface="#9Slide03 Arima Madurai Bold" panose="00000800000000000000" pitchFamily="2" charset="0"/>
                        <a:cs typeface="#9Slide03 Arima Madurai Bold" panose="00000800000000000000" pitchFamily="2" charset="0"/>
                      </a:endParaRPr>
                    </a:p>
                    <a:p>
                      <a:pPr indent="0" algn="just">
                        <a:buNone/>
                      </a:pP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Cảm</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nhận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chung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về</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đặc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sắc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nội</a:t>
                      </a:r>
                      <a:r>
                        <a:rPr lang="en-US" sz="3200" b="0" dirty="0">
                          <a:solidFill>
                            <a:schemeClr val="tx1"/>
                          </a:solidFill>
                          <a:latin typeface="#9Slide03 Arima Madurai Bold" panose="00000800000000000000" pitchFamily="2" charset="0"/>
                          <a:cs typeface="#9Slide03 Arima Madurai Bold" panose="00000800000000000000" pitchFamily="2" charset="0"/>
                        </a:rPr>
                        <a:t> dung </a:t>
                      </a:r>
                      <a:r>
                        <a:rPr lang="en-US" sz="3200" b="0" dirty="0" err="1">
                          <a:solidFill>
                            <a:schemeClr val="tx1"/>
                          </a:solidFill>
                          <a:latin typeface="#9Slide03 Arima Madurai Bold" panose="00000800000000000000" pitchFamily="2" charset="0"/>
                          <a:cs typeface="#9Slide03 Arima Madurai Bold" panose="00000800000000000000" pitchFamily="2" charset="0"/>
                        </a:rPr>
                        <a:t>và</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nghệ</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thuật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của</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truyện</a:t>
                      </a:r>
                      <a:r>
                        <a:rPr lang="en-US" sz="3200" b="0" dirty="0">
                          <a:solidFill>
                            <a:schemeClr val="tx1"/>
                          </a:solidFill>
                          <a:latin typeface="#9Slide03 Arima Madurai Bold" panose="00000800000000000000" pitchFamily="2" charset="0"/>
                          <a:cs typeface="#9Slide03 Arima Madurai Bold" panose="00000800000000000000" pitchFamily="2" charset="0"/>
                        </a:rPr>
                        <a:t>.</a:t>
                      </a:r>
                    </a:p>
                    <a:p>
                      <a:pPr indent="0" algn="just">
                        <a:buNone/>
                      </a:pPr>
                      <a:endParaRPr lang="en-US" sz="3200" b="0" dirty="0">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lgn="just">
                        <a:buNone/>
                      </a:pPr>
                      <a:endParaRPr lang="en-US" sz="3200" b="0" dirty="0">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gridSpan="2">
                  <a:txBody>
                    <a:bodyPr/>
                    <a:lstStyle/>
                    <a:p>
                      <a:pPr indent="0">
                        <a:buNone/>
                      </a:pPr>
                      <a:r>
                        <a:rPr lang="en-US" sz="3200" b="0" dirty="0">
                          <a:solidFill>
                            <a:schemeClr val="bg1"/>
                          </a:solidFill>
                          <a:latin typeface="#9Slide03 Arima Madurai Bold" panose="00000800000000000000" pitchFamily="2" charset="0"/>
                          <a:cs typeface="#9Slide03 Arima Madurai Bold" panose="00000800000000000000" pitchFamily="2" charset="0"/>
                        </a:rPr>
                        <a:t> </a:t>
                      </a:r>
                      <a:endParaRPr lang="en-US" sz="3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 Box 2"/>
          <p:cNvSpPr txBox="1"/>
          <p:nvPr/>
        </p:nvSpPr>
        <p:spPr>
          <a:xfrm>
            <a:off x="4876800" y="4316632"/>
            <a:ext cx="11650345" cy="522605"/>
          </a:xfrm>
          <a:prstGeom prst="rect">
            <a:avLst/>
          </a:prstGeom>
          <a:noFill/>
          <a:ln w="9525">
            <a:noFill/>
          </a:ln>
        </p:spPr>
        <p:txBody>
          <a:bodyPr wrap="square">
            <a:noAutofit/>
          </a:bodyPr>
          <a:lstStyle/>
          <a:p>
            <a:pPr indent="0"/>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Tác</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giả</a:t>
            </a:r>
            <a:r>
              <a:rPr lang="en-US" sz="3400" b="0" dirty="0">
                <a:solidFill>
                  <a:schemeClr val="tx1"/>
                </a:solidFill>
                <a:latin typeface="#9Slide03 Arima Madurai Bold" panose="00000800000000000000" pitchFamily="2" charset="0"/>
                <a:cs typeface="#9Slide03 Arima Madurai Bold" panose="00000800000000000000" pitchFamily="2" charset="0"/>
              </a:rPr>
              <a:t>: Kim </a:t>
            </a:r>
            <a:r>
              <a:rPr lang="en-US" sz="3400" b="0" dirty="0" err="1">
                <a:solidFill>
                  <a:schemeClr val="tx1"/>
                </a:solidFill>
                <a:latin typeface="#9Slide03 Arima Madurai Bold" panose="00000800000000000000" pitchFamily="2" charset="0"/>
                <a:cs typeface="#9Slide03 Arima Madurai Bold" panose="00000800000000000000" pitchFamily="2" charset="0"/>
              </a:rPr>
              <a:t>Lân</a:t>
            </a:r>
            <a:r>
              <a:rPr lang="en-US" sz="3400" b="0" dirty="0">
                <a:solidFill>
                  <a:schemeClr val="tx1"/>
                </a:solidFill>
                <a:latin typeface="#9Slide03 Arima Madurai Bold" panose="00000800000000000000" pitchFamily="2" charset="0"/>
                <a:cs typeface="#9Slide03 Arima Madurai Bold" panose="00000800000000000000" pitchFamily="2" charset="0"/>
              </a:rPr>
              <a:t> </a:t>
            </a:r>
          </a:p>
          <a:p>
            <a:pPr indent="0"/>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Truyện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ngắn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Làng</a:t>
            </a:r>
            <a:r>
              <a:rPr lang="en-US" sz="3400" dirty="0">
                <a:latin typeface="#9Slide03 Arima Madurai Bold" panose="00000800000000000000" pitchFamily="2" charset="0"/>
                <a:cs typeface="#9Slide03 Arima Madurai Bold" panose="00000800000000000000" pitchFamily="2" charset="0"/>
                <a:sym typeface="+mn-ea"/>
              </a:rPr>
              <a:t>”</a:t>
            </a:r>
            <a:endParaRPr lang="en-US" sz="3400" b="0" dirty="0">
              <a:solidFill>
                <a:schemeClr val="tx1"/>
              </a:solidFill>
              <a:latin typeface="#9Slide03 Arima Madurai Bold" panose="00000800000000000000" pitchFamily="2" charset="0"/>
              <a:cs typeface="#9Slide03 Arima Madurai Bold" panose="00000800000000000000" pitchFamily="2" charset="0"/>
            </a:endParaRPr>
          </a:p>
          <a:p>
            <a:pPr indent="0"/>
            <a:endParaRPr lang="en-US" sz="3400" b="0" dirty="0">
              <a:solidFill>
                <a:schemeClr val="tx1"/>
              </a:solidFill>
              <a:latin typeface="#9Slide03 Arima Madurai Bold" panose="00000800000000000000" pitchFamily="2" charset="0"/>
              <a:cs typeface="#9Slide03 Arima Madurai Bold" panose="00000800000000000000" pitchFamily="2" charset="0"/>
            </a:endParaRPr>
          </a:p>
        </p:txBody>
      </p:sp>
      <p:sp>
        <p:nvSpPr>
          <p:cNvPr id="5" name="Text Box 4"/>
          <p:cNvSpPr txBox="1"/>
          <p:nvPr/>
        </p:nvSpPr>
        <p:spPr>
          <a:xfrm>
            <a:off x="4864510" y="6482408"/>
            <a:ext cx="12432890" cy="3276600"/>
          </a:xfrm>
          <a:prstGeom prst="rect">
            <a:avLst/>
          </a:prstGeom>
          <a:noFill/>
          <a:ln w="9525">
            <a:noFill/>
          </a:ln>
        </p:spPr>
        <p:txBody>
          <a:bodyPr wrap="square">
            <a:noAutofit/>
          </a:bodyPr>
          <a:lstStyle/>
          <a:p>
            <a:pPr indent="0" algn="just">
              <a:spcBef>
                <a:spcPts val="600"/>
              </a:spcBef>
              <a:spcAft>
                <a:spcPts val="600"/>
              </a:spcAft>
            </a:pP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Nghệ</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thuật</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xây</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dựng</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tình</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huống</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truyện</a:t>
            </a:r>
            <a:r>
              <a:rPr lang="en-US" sz="3400" b="0" dirty="0">
                <a:solidFill>
                  <a:schemeClr val="tx1"/>
                </a:solidFill>
                <a:latin typeface="#9Slide03 Arima Madurai Bold" panose="00000800000000000000" pitchFamily="2" charset="0"/>
                <a:cs typeface="#9Slide03 Arima Madurai Bold" panose="00000800000000000000" pitchFamily="2" charset="0"/>
              </a:rPr>
              <a:t> gay </a:t>
            </a:r>
            <a:r>
              <a:rPr lang="en-US" sz="3400" b="0" dirty="0" err="1">
                <a:solidFill>
                  <a:schemeClr val="tx1"/>
                </a:solidFill>
                <a:latin typeface="#9Slide03 Arima Madurai Bold" panose="00000800000000000000" pitchFamily="2" charset="0"/>
                <a:cs typeface="#9Slide03 Arima Madurai Bold" panose="00000800000000000000" pitchFamily="2" charset="0"/>
              </a:rPr>
              <a:t>cấn</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độc</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đáo</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miêu</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tả</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diễn</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biến</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tâm</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lí</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nhân</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vật</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sâu</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sắc</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tinh</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tế</a:t>
            </a:r>
            <a:endParaRPr lang="en-US" sz="3400" b="0" dirty="0">
              <a:solidFill>
                <a:schemeClr val="tx1"/>
              </a:solidFill>
              <a:latin typeface="#9Slide03 Arima Madurai Bold" panose="00000800000000000000" pitchFamily="2" charset="0"/>
              <a:cs typeface="#9Slide03 Arima Madurai Bold" panose="00000800000000000000" pitchFamily="2" charset="0"/>
            </a:endParaRPr>
          </a:p>
          <a:p>
            <a:pPr indent="0" algn="just">
              <a:spcBef>
                <a:spcPts val="600"/>
              </a:spcBef>
              <a:spcAft>
                <a:spcPts val="600"/>
              </a:spcAft>
            </a:pP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Nội</a:t>
            </a:r>
            <a:r>
              <a:rPr lang="en-US" sz="3400" dirty="0">
                <a:latin typeface="#9Slide03 Arima Madurai Bold" panose="00000800000000000000" pitchFamily="2" charset="0"/>
                <a:cs typeface="#9Slide03 Arima Madurai Bold" panose="00000800000000000000" pitchFamily="2" charset="0"/>
                <a:sym typeface="+mn-ea"/>
              </a:rPr>
              <a:t> dung: </a:t>
            </a:r>
            <a:r>
              <a:rPr lang="en-US" sz="3400" dirty="0" err="1">
                <a:latin typeface="#9Slide03 Arima Madurai Bold" panose="00000800000000000000" pitchFamily="2" charset="0"/>
                <a:cs typeface="#9Slide03 Arima Madurai Bold" panose="00000800000000000000" pitchFamily="2" charset="0"/>
                <a:sym typeface="+mn-ea"/>
              </a:rPr>
              <a:t>Tình</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yêu</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làng</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yêu</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nước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sâu</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sắc</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của</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người</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nông</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dân</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Việt</a:t>
            </a:r>
            <a:r>
              <a:rPr lang="en-US" sz="3400" dirty="0">
                <a:latin typeface="#9Slide03 Arima Madurai Bold" panose="00000800000000000000" pitchFamily="2" charset="0"/>
                <a:cs typeface="#9Slide03 Arima Madurai Bold" panose="00000800000000000000" pitchFamily="2" charset="0"/>
                <a:sym typeface="+mn-ea"/>
              </a:rPr>
              <a:t> Nam </a:t>
            </a:r>
            <a:r>
              <a:rPr lang="en-US" sz="3400" dirty="0" err="1">
                <a:latin typeface="#9Slide03 Arima Madurai Bold" panose="00000800000000000000" pitchFamily="2" charset="0"/>
                <a:cs typeface="#9Slide03 Arima Madurai Bold" panose="00000800000000000000" pitchFamily="2" charset="0"/>
                <a:sym typeface="+mn-ea"/>
              </a:rPr>
              <a:t>sau</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cách</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mạng</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tháng</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Tám</a:t>
            </a:r>
            <a:r>
              <a:rPr lang="en-US" sz="3400" dirty="0">
                <a:latin typeface="#9Slide03 Arima Madurai Bold" panose="00000800000000000000" pitchFamily="2" charset="0"/>
                <a:cs typeface="#9Slide03 Arima Madurai Bold" panose="00000800000000000000" pitchFamily="2" charset="0"/>
                <a:sym typeface="+mn-ea"/>
              </a:rPr>
              <a:t> </a:t>
            </a:r>
            <a:r>
              <a:rPr lang="en-US" sz="3400" dirty="0" err="1">
                <a:latin typeface="#9Slide03 Arima Madurai Bold" panose="00000800000000000000" pitchFamily="2" charset="0"/>
                <a:cs typeface="#9Slide03 Arima Madurai Bold" panose="00000800000000000000" pitchFamily="2" charset="0"/>
                <a:sym typeface="+mn-ea"/>
              </a:rPr>
              <a:t>năm</a:t>
            </a:r>
            <a:r>
              <a:rPr lang="en-US" sz="3400" dirty="0">
                <a:latin typeface="#9Slide03 Arima Madurai Bold" panose="00000800000000000000" pitchFamily="2" charset="0"/>
                <a:cs typeface="#9Slide03 Arima Madurai Bold" panose="00000800000000000000" pitchFamily="2" charset="0"/>
                <a:sym typeface="+mn-ea"/>
              </a:rPr>
              <a:t> 1945</a:t>
            </a:r>
            <a:endParaRPr lang="en-US" sz="3400" b="0" dirty="0">
              <a:solidFill>
                <a:schemeClr val="tx1"/>
              </a:solidFill>
              <a:latin typeface="#9Slide03 Arima Madurai Bold" panose="00000800000000000000" pitchFamily="2" charset="0"/>
              <a:cs typeface="#9Slide03 Arima Madurai Bold" panose="00000800000000000000" pitchFamily="2" charset="0"/>
            </a:endParaRPr>
          </a:p>
          <a:p>
            <a:pPr indent="0" algn="just">
              <a:spcBef>
                <a:spcPts val="600"/>
              </a:spcBef>
              <a:spcAft>
                <a:spcPts val="600"/>
              </a:spcAft>
            </a:pPr>
            <a:endParaRPr lang="en-US" sz="3400" b="0" dirty="0">
              <a:solidFill>
                <a:schemeClr val="tx1"/>
              </a:solidFill>
              <a:latin typeface="#9Slide03 Arima Madurai Bold" panose="00000800000000000000" pitchFamily="2" charset="0"/>
              <a:cs typeface="#9Slide03 Arima Madurai Bold" panose="000008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p:bldP spid="5" grpId="0" build="p"/>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471C0"/>
        </a:solidFill>
        <a:effectLst/>
      </p:bgPr>
    </p:bg>
    <p:spTree>
      <p:nvGrpSpPr>
        <p:cNvPr id="1" name=""/>
        <p:cNvGrpSpPr/>
        <p:nvPr/>
      </p:nvGrpSpPr>
      <p:grpSpPr>
        <a:xfrm>
          <a:off x="0" y="0"/>
          <a:ext cx="0" cy="0"/>
          <a:chOff x="0" y="0"/>
          <a:chExt cx="0" cy="0"/>
        </a:xfrm>
      </p:grpSpPr>
      <p:sp>
        <p:nvSpPr>
          <p:cNvPr id="10" name="Freeform 10"/>
          <p:cNvSpPr/>
          <p:nvPr/>
        </p:nvSpPr>
        <p:spPr>
          <a:xfrm rot="-954557">
            <a:off x="-644812" y="-503209"/>
            <a:ext cx="4081291" cy="1261490"/>
          </a:xfrm>
          <a:custGeom>
            <a:avLst/>
            <a:gdLst/>
            <a:ahLst/>
            <a:cxnLst/>
            <a:rect l="l" t="t" r="r" b="b"/>
            <a:pathLst>
              <a:path w="4081291" h="1261490">
                <a:moveTo>
                  <a:pt x="0" y="0"/>
                </a:moveTo>
                <a:lnTo>
                  <a:pt x="4081291" y="0"/>
                </a:lnTo>
                <a:lnTo>
                  <a:pt x="4081291" y="1261490"/>
                </a:lnTo>
                <a:lnTo>
                  <a:pt x="0" y="1261490"/>
                </a:lnTo>
                <a:lnTo>
                  <a:pt x="0" y="0"/>
                </a:lnTo>
                <a:close/>
              </a:path>
            </a:pathLst>
          </a:custGeom>
          <a:blipFill>
            <a:blip r:embed="rId4"/>
            <a:stretch>
              <a:fillRect/>
            </a:stretch>
          </a:blipFill>
        </p:spPr>
        <p:txBody>
          <a:bodyPr/>
          <a:lstStyle/>
          <a:p>
            <a:endParaRPr lang="en-US"/>
          </a:p>
        </p:txBody>
      </p:sp>
      <p:graphicFrame>
        <p:nvGraphicFramePr>
          <p:cNvPr id="2" name="Table 1"/>
          <p:cNvGraphicFramePr/>
          <p:nvPr>
            <p:custDataLst>
              <p:tags r:id="rId1"/>
            </p:custDataLst>
            <p:extLst>
              <p:ext uri="{D42A27DB-BD31-4B8C-83A1-F6EECF244321}">
                <p14:modId xmlns:p14="http://schemas.microsoft.com/office/powerpoint/2010/main" val="1550687319"/>
              </p:ext>
            </p:extLst>
          </p:nvPr>
        </p:nvGraphicFramePr>
        <p:xfrm>
          <a:off x="990600" y="1104900"/>
          <a:ext cx="16306799" cy="8269607"/>
        </p:xfrm>
        <a:graphic>
          <a:graphicData uri="http://schemas.openxmlformats.org/drawingml/2006/table">
            <a:tbl>
              <a:tblPr/>
              <a:tblGrid>
                <a:gridCol w="1256691">
                  <a:extLst>
                    <a:ext uri="{9D8B030D-6E8A-4147-A177-3AD203B41FA5}">
                      <a16:colId xmlns:a16="http://schemas.microsoft.com/office/drawing/2014/main" val="20000"/>
                    </a:ext>
                  </a:extLst>
                </a:gridCol>
                <a:gridCol w="2122923">
                  <a:extLst>
                    <a:ext uri="{9D8B030D-6E8A-4147-A177-3AD203B41FA5}">
                      <a16:colId xmlns:a16="http://schemas.microsoft.com/office/drawing/2014/main" val="20001"/>
                    </a:ext>
                  </a:extLst>
                </a:gridCol>
                <a:gridCol w="6435046">
                  <a:extLst>
                    <a:ext uri="{9D8B030D-6E8A-4147-A177-3AD203B41FA5}">
                      <a16:colId xmlns:a16="http://schemas.microsoft.com/office/drawing/2014/main" val="20002"/>
                    </a:ext>
                  </a:extLst>
                </a:gridCol>
                <a:gridCol w="6492139">
                  <a:extLst>
                    <a:ext uri="{9D8B030D-6E8A-4147-A177-3AD203B41FA5}">
                      <a16:colId xmlns:a16="http://schemas.microsoft.com/office/drawing/2014/main" val="20003"/>
                    </a:ext>
                  </a:extLst>
                </a:gridCol>
              </a:tblGrid>
              <a:tr h="826961">
                <a:tc rowSpan="2" gridSpan="2">
                  <a:txBody>
                    <a:bodyPr/>
                    <a:lstStyle/>
                    <a:p>
                      <a:pPr indent="0" algn="ctr">
                        <a:buNone/>
                      </a:pPr>
                      <a:r>
                        <a:rPr lang="en-US" sz="3600" b="1" dirty="0" err="1">
                          <a:solidFill>
                            <a:schemeClr val="tx1"/>
                          </a:solidFill>
                          <a:latin typeface="#9Slide03 Arima Madurai Bold" panose="00000800000000000000" pitchFamily="2" charset="0"/>
                          <a:cs typeface="#9Slide03 Arima Madurai Bold" panose="00000800000000000000" pitchFamily="2" charset="0"/>
                        </a:rPr>
                        <a:t>Yêu</a:t>
                      </a:r>
                      <a:r>
                        <a:rPr lang="en-US" sz="3600" b="1" dirty="0">
                          <a:solidFill>
                            <a:schemeClr val="tx1"/>
                          </a:solidFill>
                          <a:latin typeface="#9Slide03 Arima Madurai Bold" panose="00000800000000000000" pitchFamily="2" charset="0"/>
                          <a:cs typeface="#9Slide03 Arima Madurai Bold" panose="00000800000000000000" pitchFamily="2" charset="0"/>
                        </a:rPr>
                        <a:t> </a:t>
                      </a:r>
                      <a:r>
                        <a:rPr lang="en-US" sz="3600" b="1" dirty="0" err="1">
                          <a:solidFill>
                            <a:schemeClr val="tx1"/>
                          </a:solidFill>
                          <a:latin typeface="#9Slide03 Arima Madurai Bold" panose="00000800000000000000" pitchFamily="2" charset="0"/>
                          <a:cs typeface="#9Slide03 Arima Madurai Bold" panose="00000800000000000000" pitchFamily="2" charset="0"/>
                        </a:rPr>
                        <a:t>cầu</a:t>
                      </a:r>
                      <a:endParaRPr lang="en-US" sz="3600" b="1" dirty="0">
                        <a:solidFill>
                          <a:schemeClr val="tx1"/>
                        </a:solidFill>
                        <a:latin typeface="#9Slide03 Arima Madurai Bold" panose="00000800000000000000" pitchFamily="2"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rowSpan="2"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indent="0" algn="ctr">
                        <a:lnSpc>
                          <a:spcPct val="150000"/>
                        </a:lnSpc>
                        <a:buNone/>
                      </a:pPr>
                      <a:r>
                        <a:rPr lang="en-US" sz="3600" b="1">
                          <a:solidFill>
                            <a:schemeClr val="tx1"/>
                          </a:solidFill>
                          <a:latin typeface="#9Slide03 Arima Madurai Bold" panose="00000800000000000000" pitchFamily="2" charset="0"/>
                          <a:cs typeface="#9Slide03 Arima Madurai Bold" panose="00000800000000000000" pitchFamily="2" charset="0"/>
                        </a:rPr>
                        <a:t>Nội dung</a:t>
                      </a:r>
                      <a:endParaRPr lang="en-US" sz="36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826961">
                <a:tc gridSpan="2" vMerge="1">
                  <a:txBody>
                    <a:bodyPr/>
                    <a:lstStyle/>
                    <a:p>
                      <a:endParaRPr lang="en-US"/>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hMerge="1" v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lnSpc>
                          <a:spcPct val="150000"/>
                        </a:lnSpc>
                        <a:buNone/>
                      </a:pPr>
                      <a:r>
                        <a:rPr lang="en-US" sz="3600" b="1">
                          <a:solidFill>
                            <a:schemeClr val="tx1"/>
                          </a:solidFill>
                          <a:latin typeface="#9Slide03 Arima Madurai Bold" panose="00000800000000000000" pitchFamily="2" charset="0"/>
                          <a:cs typeface="#9Slide03 Arima Madurai Bold" panose="00000800000000000000" pitchFamily="2" charset="0"/>
                        </a:rPr>
                        <a:t>Dẫn chứng</a:t>
                      </a:r>
                      <a:endParaRPr lang="en-US" sz="36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600" b="1">
                          <a:solidFill>
                            <a:schemeClr val="tx1"/>
                          </a:solidFill>
                          <a:latin typeface="#9Slide03 Arima Madurai Bold" panose="00000800000000000000" pitchFamily="2" charset="0"/>
                          <a:cs typeface="#9Slide03 Arima Madurai Bold" panose="00000800000000000000" pitchFamily="2" charset="0"/>
                        </a:rPr>
                        <a:t>Phân tích</a:t>
                      </a:r>
                      <a:endParaRPr lang="en-US" sz="36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1"/>
                  </a:ext>
                </a:extLst>
              </a:tr>
              <a:tr h="6615685">
                <a:tc>
                  <a:txBody>
                    <a:bodyPr/>
                    <a:lstStyle/>
                    <a:p>
                      <a:pPr indent="0" algn="ctr">
                        <a:buNone/>
                      </a:pPr>
                      <a:r>
                        <a:rPr lang="en-US" sz="3600" b="1">
                          <a:solidFill>
                            <a:schemeClr val="tx1"/>
                          </a:solidFill>
                          <a:latin typeface="#9Slide03 Arima Madurai Bold" panose="00000800000000000000" pitchFamily="2" charset="0"/>
                          <a:cs typeface="#9Slide03 Arima Madurai Bold" panose="00000800000000000000" pitchFamily="2" charset="0"/>
                        </a:rPr>
                        <a:t>Thân bài </a:t>
                      </a:r>
                      <a:endParaRPr lang="en-US" sz="36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just">
                        <a:buNone/>
                      </a:pPr>
                      <a:endParaRPr lang="en-US" sz="3600" b="0" dirty="0">
                        <a:solidFill>
                          <a:schemeClr val="tx1"/>
                        </a:solidFill>
                        <a:latin typeface="#9Slide03 Arima Madurai Bold" panose="00000800000000000000" pitchFamily="2" charset="0"/>
                        <a:cs typeface="#9Slide03 Arima Madurai Bold" panose="00000800000000000000" pitchFamily="2" charset="0"/>
                      </a:endParaRPr>
                    </a:p>
                    <a:p>
                      <a:pPr indent="0" algn="ctr">
                        <a:buNone/>
                      </a:pPr>
                      <a:endParaRPr lang="en-US" sz="3600" b="0" dirty="0">
                        <a:solidFill>
                          <a:schemeClr val="tx1"/>
                        </a:solidFill>
                        <a:latin typeface="#9Slide03 Arima Madurai Bold" panose="00000800000000000000" pitchFamily="2" charset="0"/>
                        <a:cs typeface="#9Slide03 Arima Madurai Bold" panose="00000800000000000000" pitchFamily="2" charset="0"/>
                      </a:endParaRPr>
                    </a:p>
                    <a:p>
                      <a:pPr indent="0" algn="ctr">
                        <a:buNone/>
                      </a:pPr>
                      <a:endParaRPr lang="en-US" sz="3600" b="0" dirty="0">
                        <a:solidFill>
                          <a:schemeClr val="tx1"/>
                        </a:solidFill>
                        <a:latin typeface="#9Slide03 Arima Madurai Bold" panose="00000800000000000000" pitchFamily="2" charset="0"/>
                        <a:cs typeface="#9Slide03 Arima Madurai Bold" panose="00000800000000000000" pitchFamily="2" charset="0"/>
                      </a:endParaRPr>
                    </a:p>
                    <a:p>
                      <a:pPr indent="0" algn="ctr">
                        <a:buNone/>
                      </a:pPr>
                      <a:r>
                        <a:rPr lang="en-US" sz="3600" b="0" dirty="0">
                          <a:solidFill>
                            <a:schemeClr val="tx1"/>
                          </a:solidFill>
                          <a:latin typeface="#9Slide03 Arima Madurai Bold" panose="00000800000000000000" pitchFamily="2" charset="0"/>
                          <a:cs typeface="#9Slide03 Arima Madurai Bold" panose="00000800000000000000" pitchFamily="2" charset="0"/>
                        </a:rPr>
                        <a:t>- </a:t>
                      </a:r>
                      <a:r>
                        <a:rPr lang="en-US" sz="3600" b="0" dirty="0" err="1">
                          <a:solidFill>
                            <a:schemeClr val="tx1"/>
                          </a:solidFill>
                          <a:latin typeface="#9Slide03 Arima Madurai Bold" panose="00000800000000000000" pitchFamily="2" charset="0"/>
                          <a:cs typeface="#9Slide03 Arima Madurai Bold" panose="00000800000000000000" pitchFamily="2" charset="0"/>
                        </a:rPr>
                        <a:t>Nêu</a:t>
                      </a:r>
                      <a:r>
                        <a:rPr lang="en-US" sz="3600" b="0" dirty="0">
                          <a:solidFill>
                            <a:schemeClr val="tx1"/>
                          </a:solidFill>
                          <a:latin typeface="#9Slide03 Arima Madurai Bold" panose="00000800000000000000" pitchFamily="2" charset="0"/>
                          <a:cs typeface="#9Slide03 Arima Madurai Bold" panose="00000800000000000000" pitchFamily="2" charset="0"/>
                        </a:rPr>
                        <a:t> </a:t>
                      </a:r>
                      <a:r>
                        <a:rPr lang="en-US" sz="3600" b="0" dirty="0" err="1">
                          <a:solidFill>
                            <a:schemeClr val="tx1"/>
                          </a:solidFill>
                          <a:latin typeface="#9Slide03 Arima Madurai Bold" panose="00000800000000000000" pitchFamily="2" charset="0"/>
                          <a:cs typeface="#9Slide03 Arima Madurai Bold" panose="00000800000000000000" pitchFamily="2" charset="0"/>
                        </a:rPr>
                        <a:t>và</a:t>
                      </a:r>
                      <a:r>
                        <a:rPr lang="en-US" sz="3600" b="0" dirty="0">
                          <a:solidFill>
                            <a:schemeClr val="tx1"/>
                          </a:solidFill>
                          <a:latin typeface="#9Slide03 Arima Madurai Bold" panose="00000800000000000000" pitchFamily="2" charset="0"/>
                          <a:cs typeface="#9Slide03 Arima Madurai Bold" panose="00000800000000000000" pitchFamily="2" charset="0"/>
                        </a:rPr>
                        <a:t> </a:t>
                      </a:r>
                      <a:r>
                        <a:rPr lang="en-US" sz="3600" b="0" dirty="0" err="1">
                          <a:solidFill>
                            <a:schemeClr val="tx1"/>
                          </a:solidFill>
                          <a:latin typeface="#9Slide03 Arima Madurai Bold" panose="00000800000000000000" pitchFamily="2" charset="0"/>
                          <a:cs typeface="#9Slide03 Arima Madurai Bold" panose="00000800000000000000" pitchFamily="2" charset="0"/>
                        </a:rPr>
                        <a:t>nhận</a:t>
                      </a:r>
                      <a:r>
                        <a:rPr lang="en-US" sz="3600" b="0" dirty="0">
                          <a:solidFill>
                            <a:schemeClr val="tx1"/>
                          </a:solidFill>
                          <a:latin typeface="#9Slide03 Arima Madurai Bold" panose="00000800000000000000" pitchFamily="2" charset="0"/>
                          <a:cs typeface="#9Slide03 Arima Madurai Bold" panose="00000800000000000000" pitchFamily="2" charset="0"/>
                        </a:rPr>
                        <a:t> </a:t>
                      </a:r>
                      <a:r>
                        <a:rPr lang="en-US" sz="3600" b="0" dirty="0" err="1">
                          <a:solidFill>
                            <a:schemeClr val="tx1"/>
                          </a:solidFill>
                          <a:latin typeface="#9Slide03 Arima Madurai Bold" panose="00000800000000000000" pitchFamily="2" charset="0"/>
                          <a:cs typeface="#9Slide03 Arima Madurai Bold" panose="00000800000000000000" pitchFamily="2" charset="0"/>
                        </a:rPr>
                        <a:t>xét</a:t>
                      </a:r>
                      <a:r>
                        <a:rPr lang="en-US" sz="3600" b="0" dirty="0">
                          <a:solidFill>
                            <a:schemeClr val="tx1"/>
                          </a:solidFill>
                          <a:latin typeface="#9Slide03 Arima Madurai Bold" panose="00000800000000000000" pitchFamily="2" charset="0"/>
                          <a:cs typeface="#9Slide03 Arima Madurai Bold" panose="00000800000000000000" pitchFamily="2" charset="0"/>
                        </a:rPr>
                        <a:t> </a:t>
                      </a:r>
                      <a:r>
                        <a:rPr lang="en-US" sz="3600" b="0" dirty="0" err="1">
                          <a:solidFill>
                            <a:schemeClr val="tx1"/>
                          </a:solidFill>
                          <a:latin typeface="#9Slide03 Arima Madurai Bold" panose="00000800000000000000" pitchFamily="2" charset="0"/>
                          <a:cs typeface="#9Slide03 Arima Madurai Bold" panose="00000800000000000000" pitchFamily="2" charset="0"/>
                        </a:rPr>
                        <a:t>về</a:t>
                      </a:r>
                      <a:r>
                        <a:rPr lang="en-US" sz="3600" b="0" dirty="0">
                          <a:solidFill>
                            <a:schemeClr val="tx1"/>
                          </a:solidFill>
                          <a:latin typeface="#9Slide03 Arima Madurai Bold" panose="00000800000000000000" pitchFamily="2" charset="0"/>
                          <a:cs typeface="#9Slide03 Arima Madurai Bold" panose="00000800000000000000" pitchFamily="2" charset="0"/>
                        </a:rPr>
                        <a:t> </a:t>
                      </a:r>
                      <a:r>
                        <a:rPr lang="en-US" sz="3600" b="0" dirty="0" err="1">
                          <a:solidFill>
                            <a:schemeClr val="tx1"/>
                          </a:solidFill>
                          <a:latin typeface="#9Slide03 Arima Madurai Bold" panose="00000800000000000000" pitchFamily="2" charset="0"/>
                          <a:cs typeface="#9Slide03 Arima Madurai Bold" panose="00000800000000000000" pitchFamily="2" charset="0"/>
                        </a:rPr>
                        <a:t>chủ</a:t>
                      </a:r>
                      <a:r>
                        <a:rPr lang="en-US" sz="3600" b="0" dirty="0">
                          <a:solidFill>
                            <a:schemeClr val="tx1"/>
                          </a:solidFill>
                          <a:latin typeface="#9Slide03 Arima Madurai Bold" panose="00000800000000000000" pitchFamily="2" charset="0"/>
                          <a:cs typeface="#9Slide03 Arima Madurai Bold" panose="00000800000000000000" pitchFamily="2" charset="0"/>
                        </a:rPr>
                        <a:t> </a:t>
                      </a:r>
                      <a:r>
                        <a:rPr lang="en-US" sz="3600" b="0" dirty="0" err="1">
                          <a:solidFill>
                            <a:schemeClr val="tx1"/>
                          </a:solidFill>
                          <a:latin typeface="#9Slide03 Arima Madurai Bold" panose="00000800000000000000" pitchFamily="2" charset="0"/>
                          <a:cs typeface="#9Slide03 Arima Madurai Bold" panose="00000800000000000000" pitchFamily="2" charset="0"/>
                        </a:rPr>
                        <a:t>đề</a:t>
                      </a:r>
                      <a:r>
                        <a:rPr lang="en-US" sz="3600" b="0" dirty="0">
                          <a:solidFill>
                            <a:schemeClr val="tx1"/>
                          </a:solidFill>
                          <a:latin typeface="#9Slide03 Arima Madurai Bold" panose="00000800000000000000" pitchFamily="2" charset="0"/>
                          <a:cs typeface="#9Slide03 Arima Madurai Bold" panose="00000800000000000000" pitchFamily="2" charset="0"/>
                        </a:rPr>
                        <a:t> </a:t>
                      </a:r>
                      <a:r>
                        <a:rPr lang="en-US" sz="3600" b="0" dirty="0" err="1">
                          <a:solidFill>
                            <a:schemeClr val="tx1"/>
                          </a:solidFill>
                          <a:latin typeface="#9Slide03 Arima Madurai Bold" panose="00000800000000000000" pitchFamily="2" charset="0"/>
                          <a:cs typeface="#9Slide03 Arima Madurai Bold" panose="00000800000000000000" pitchFamily="2" charset="0"/>
                        </a:rPr>
                        <a:t>của</a:t>
                      </a:r>
                      <a:r>
                        <a:rPr lang="en-US" sz="3600" b="0" dirty="0">
                          <a:solidFill>
                            <a:schemeClr val="tx1"/>
                          </a:solidFill>
                          <a:latin typeface="#9Slide03 Arima Madurai Bold" panose="00000800000000000000" pitchFamily="2" charset="0"/>
                          <a:cs typeface="#9Slide03 Arima Madurai Bold" panose="00000800000000000000" pitchFamily="2" charset="0"/>
                        </a:rPr>
                        <a:t> </a:t>
                      </a:r>
                      <a:r>
                        <a:rPr lang="en-US" sz="3600" b="0" dirty="0" err="1">
                          <a:solidFill>
                            <a:schemeClr val="tx1"/>
                          </a:solidFill>
                          <a:latin typeface="#9Slide03 Arima Madurai Bold" panose="00000800000000000000" pitchFamily="2" charset="0"/>
                          <a:cs typeface="#9Slide03 Arima Madurai Bold" panose="00000800000000000000" pitchFamily="2" charset="0"/>
                        </a:rPr>
                        <a:t>truyện</a:t>
                      </a:r>
                      <a:r>
                        <a:rPr lang="en-US" sz="3600" b="0" dirty="0">
                          <a:solidFill>
                            <a:schemeClr val="tx1"/>
                          </a:solidFill>
                          <a:latin typeface="#9Slide03 Arima Madurai Bold" panose="00000800000000000000" pitchFamily="2" charset="0"/>
                          <a:cs typeface="#9Slide03 Arima Madurai Bold" panose="00000800000000000000" pitchFamily="2" charset="0"/>
                        </a:rPr>
                        <a:t>.</a:t>
                      </a:r>
                      <a:endParaRPr lang="en-US" sz="3600" b="0" dirty="0">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lgn="just">
                        <a:buNone/>
                      </a:pPr>
                      <a:endParaRPr lang="en-US" sz="3600" b="0" dirty="0">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lgn="just">
                        <a:buNone/>
                      </a:pPr>
                      <a:endParaRPr lang="en-US" sz="3600" b="0" dirty="0">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lgn="just">
                        <a:buNone/>
                      </a:pPr>
                      <a:endParaRPr lang="en-US" sz="3600" b="0" dirty="0">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lgn="just">
                        <a:buNone/>
                      </a:pPr>
                      <a:endParaRPr lang="en-US" sz="3600" b="0" dirty="0">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gridSpan="2">
                  <a:txBody>
                    <a:bodyPr/>
                    <a:lstStyle/>
                    <a:p>
                      <a:pPr indent="0">
                        <a:buNone/>
                      </a:pPr>
                      <a:r>
                        <a:rPr lang="en-US" sz="3600" b="0" dirty="0">
                          <a:solidFill>
                            <a:schemeClr val="bg1"/>
                          </a:solidFill>
                          <a:latin typeface="#9Slide03 Arima Madurai Bold" panose="00000800000000000000" pitchFamily="2" charset="0"/>
                          <a:cs typeface="#9Slide03 Arima Madurai Bold" panose="00000800000000000000" pitchFamily="2" charset="0"/>
                        </a:rPr>
                        <a:t> </a:t>
                      </a:r>
                    </a:p>
                    <a:p>
                      <a:pPr indent="0">
                        <a:buNone/>
                      </a:pPr>
                      <a:endParaRPr lang="en-US" sz="36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6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6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6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6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6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6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6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6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 Box 6"/>
          <p:cNvSpPr txBox="1"/>
          <p:nvPr/>
        </p:nvSpPr>
        <p:spPr>
          <a:xfrm>
            <a:off x="4495800" y="3430906"/>
            <a:ext cx="12573000" cy="6400800"/>
          </a:xfrm>
          <a:prstGeom prst="rect">
            <a:avLst/>
          </a:prstGeom>
          <a:noFill/>
          <a:ln w="9525">
            <a:noFill/>
          </a:ln>
        </p:spPr>
        <p:txBody>
          <a:bodyPr wrap="square">
            <a:noAutofit/>
          </a:bodyPr>
          <a:lstStyle/>
          <a:p>
            <a:pPr indent="0" algn="just">
              <a:lnSpc>
                <a:spcPct val="120000"/>
              </a:lnSpc>
              <a:spcBef>
                <a:spcPts val="600"/>
              </a:spcBef>
              <a:spcAft>
                <a:spcPts val="1200"/>
              </a:spcAft>
            </a:pP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Chủ</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đề</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Tình</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yêu</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làng</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yêu</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quê</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hướng</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thắm</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thiết</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sâu</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nặng</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thống</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nhất</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với</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tình</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yêu</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nước</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và</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tinh</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thần</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kháng</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chiến</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của</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người</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nông</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dân</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Việt</a:t>
            </a:r>
            <a:r>
              <a:rPr lang="en-US" sz="3400" b="0" dirty="0">
                <a:solidFill>
                  <a:schemeClr val="tx1"/>
                </a:solidFill>
                <a:latin typeface="#9Slide03 Arima Madurai Bold" panose="00000800000000000000" pitchFamily="2" charset="0"/>
                <a:cs typeface="#9Slide03 Arima Madurai Bold" panose="00000800000000000000" pitchFamily="2" charset="0"/>
              </a:rPr>
              <a:t> Nam </a:t>
            </a:r>
            <a:r>
              <a:rPr lang="en-US" sz="3400" b="0" dirty="0" err="1">
                <a:solidFill>
                  <a:schemeClr val="tx1"/>
                </a:solidFill>
                <a:latin typeface="#9Slide03 Arima Madurai Bold" panose="00000800000000000000" pitchFamily="2" charset="0"/>
                <a:cs typeface="#9Slide03 Arima Madurai Bold" panose="00000800000000000000" pitchFamily="2" charset="0"/>
              </a:rPr>
              <a:t>trong</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thời</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kì</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đầu</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của</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cuộc</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kháng</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chiến</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chống</a:t>
            </a:r>
            <a:r>
              <a:rPr lang="en-US" sz="3400" b="0" dirty="0">
                <a:solidFill>
                  <a:schemeClr val="tx1"/>
                </a:solidFill>
                <a:latin typeface="#9Slide03 Arima Madurai Bold" panose="00000800000000000000" pitchFamily="2" charset="0"/>
                <a:cs typeface="#9Slide03 Arima Madurai Bold" panose="00000800000000000000" pitchFamily="2" charset="0"/>
              </a:rPr>
              <a:t> </a:t>
            </a:r>
            <a:r>
              <a:rPr lang="en-US" sz="3400" b="0" dirty="0" err="1">
                <a:solidFill>
                  <a:schemeClr val="tx1"/>
                </a:solidFill>
                <a:latin typeface="#9Slide03 Arima Madurai Bold" panose="00000800000000000000" pitchFamily="2" charset="0"/>
                <a:cs typeface="#9Slide03 Arima Madurai Bold" panose="00000800000000000000" pitchFamily="2" charset="0"/>
              </a:rPr>
              <a:t>Pháp</a:t>
            </a:r>
            <a:r>
              <a:rPr lang="en-US" sz="3400" b="0" dirty="0">
                <a:solidFill>
                  <a:schemeClr val="tx1"/>
                </a:solidFill>
                <a:latin typeface="#9Slide03 Arima Madurai Bold" panose="00000800000000000000" pitchFamily="2" charset="0"/>
                <a:cs typeface="#9Slide03 Arima Madurai Bold" panose="00000800000000000000" pitchFamily="2" charset="0"/>
              </a:rPr>
              <a:t>.</a:t>
            </a:r>
          </a:p>
          <a:p>
            <a:pPr indent="0" algn="just">
              <a:lnSpc>
                <a:spcPct val="120000"/>
              </a:lnSpc>
              <a:spcBef>
                <a:spcPts val="600"/>
              </a:spcBef>
              <a:spcAft>
                <a:spcPts val="1200"/>
              </a:spcAft>
            </a:pP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=&gt;&gt;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Chủ</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đề</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gần</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gũi</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gắn</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bó</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với</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bối</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cảnh</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đất</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nước</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những</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năm</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kháng</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chiến</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Qua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đó</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làm</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nổi</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bật</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vẻ</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đẹp</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đáng</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quý</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của</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những</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người</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nông</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dân</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chân</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chất</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thật</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thà</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nhưng</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lại</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có</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tinh</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thần</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yêu</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nước</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sâu</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sắc</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mới</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400" dirty="0" err="1">
                <a:solidFill>
                  <a:srgbClr val="0070C0"/>
                </a:solidFill>
                <a:latin typeface="#9Slide03 Arima Madurai Bold" panose="00000800000000000000" pitchFamily="2" charset="0"/>
                <a:cs typeface="#9Slide03 Arima Madurai Bold" panose="00000800000000000000" pitchFamily="2" charset="0"/>
                <a:sym typeface="+mn-ea"/>
              </a:rPr>
              <a:t>mẻ</a:t>
            </a:r>
            <a:r>
              <a:rPr lang="en-US" sz="3400" dirty="0">
                <a:solidFill>
                  <a:srgbClr val="0070C0"/>
                </a:solidFill>
                <a:latin typeface="#9Slide03 Arima Madurai Bold" panose="00000800000000000000" pitchFamily="2" charset="0"/>
                <a:cs typeface="#9Slide03 Arima Madurai Bold" panose="00000800000000000000" pitchFamily="2" charset="0"/>
                <a:sym typeface="+mn-ea"/>
              </a:rPr>
              <a:t>.</a:t>
            </a:r>
            <a:endParaRPr lang="en-US" sz="3400" b="0" dirty="0">
              <a:solidFill>
                <a:srgbClr val="0070C0"/>
              </a:solidFill>
              <a:latin typeface="#9Slide03 Arima Madurai Bold" panose="00000800000000000000" pitchFamily="2" charset="0"/>
              <a:cs typeface="#9Slide03 Arima Madurai Bold" panose="00000800000000000000" pitchFamily="2" charset="0"/>
            </a:endParaRPr>
          </a:p>
          <a:p>
            <a:pPr indent="0" algn="just">
              <a:lnSpc>
                <a:spcPct val="120000"/>
              </a:lnSpc>
              <a:spcBef>
                <a:spcPts val="600"/>
              </a:spcBef>
              <a:spcAft>
                <a:spcPts val="1200"/>
              </a:spcAft>
            </a:pPr>
            <a:endParaRPr lang="en-US" sz="3400" b="0" dirty="0">
              <a:solidFill>
                <a:schemeClr val="tx1"/>
              </a:solidFill>
              <a:latin typeface="#9Slide03 Arima Madurai Bold" panose="00000800000000000000" pitchFamily="2" charset="0"/>
              <a:cs typeface="#9Slide03 Arima Madurai Bold" panose="000008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471C0"/>
        </a:solidFill>
        <a:effectLst/>
      </p:bgPr>
    </p:bg>
    <p:spTree>
      <p:nvGrpSpPr>
        <p:cNvPr id="1" name=""/>
        <p:cNvGrpSpPr/>
        <p:nvPr/>
      </p:nvGrpSpPr>
      <p:grpSpPr>
        <a:xfrm>
          <a:off x="0" y="0"/>
          <a:ext cx="0" cy="0"/>
          <a:chOff x="0" y="0"/>
          <a:chExt cx="0" cy="0"/>
        </a:xfrm>
      </p:grpSpPr>
      <p:sp>
        <p:nvSpPr>
          <p:cNvPr id="10" name="Freeform 10"/>
          <p:cNvSpPr/>
          <p:nvPr/>
        </p:nvSpPr>
        <p:spPr>
          <a:xfrm rot="-954557">
            <a:off x="-644812" y="-503209"/>
            <a:ext cx="4081291" cy="1261490"/>
          </a:xfrm>
          <a:custGeom>
            <a:avLst/>
            <a:gdLst/>
            <a:ahLst/>
            <a:cxnLst/>
            <a:rect l="l" t="t" r="r" b="b"/>
            <a:pathLst>
              <a:path w="4081291" h="1261490">
                <a:moveTo>
                  <a:pt x="0" y="0"/>
                </a:moveTo>
                <a:lnTo>
                  <a:pt x="4081291" y="0"/>
                </a:lnTo>
                <a:lnTo>
                  <a:pt x="4081291" y="1261490"/>
                </a:lnTo>
                <a:lnTo>
                  <a:pt x="0" y="1261490"/>
                </a:lnTo>
                <a:lnTo>
                  <a:pt x="0" y="0"/>
                </a:lnTo>
                <a:close/>
              </a:path>
            </a:pathLst>
          </a:custGeom>
          <a:blipFill>
            <a:blip r:embed="rId3"/>
            <a:stretch>
              <a:fillRect/>
            </a:stretch>
          </a:blipFill>
        </p:spPr>
        <p:txBody>
          <a:bodyPr/>
          <a:lstStyle/>
          <a:p>
            <a:endParaRPr lang="en-US"/>
          </a:p>
        </p:txBody>
      </p:sp>
      <p:graphicFrame>
        <p:nvGraphicFramePr>
          <p:cNvPr id="2" name="Table 1"/>
          <p:cNvGraphicFramePr/>
          <p:nvPr>
            <p:extLst>
              <p:ext uri="{D42A27DB-BD31-4B8C-83A1-F6EECF244321}">
                <p14:modId xmlns:p14="http://schemas.microsoft.com/office/powerpoint/2010/main" val="2034462268"/>
              </p:ext>
            </p:extLst>
          </p:nvPr>
        </p:nvGraphicFramePr>
        <p:xfrm>
          <a:off x="843915" y="723900"/>
          <a:ext cx="16605887" cy="8991600"/>
        </p:xfrm>
        <a:graphic>
          <a:graphicData uri="http://schemas.openxmlformats.org/drawingml/2006/table">
            <a:tbl>
              <a:tblPr/>
              <a:tblGrid>
                <a:gridCol w="1360872">
                  <a:extLst>
                    <a:ext uri="{9D8B030D-6E8A-4147-A177-3AD203B41FA5}">
                      <a16:colId xmlns:a16="http://schemas.microsoft.com/office/drawing/2014/main" val="20000"/>
                    </a:ext>
                  </a:extLst>
                </a:gridCol>
                <a:gridCol w="1910013">
                  <a:extLst>
                    <a:ext uri="{9D8B030D-6E8A-4147-A177-3AD203B41FA5}">
                      <a16:colId xmlns:a16="http://schemas.microsoft.com/office/drawing/2014/main" val="20001"/>
                    </a:ext>
                  </a:extLst>
                </a:gridCol>
                <a:gridCol w="2438400">
                  <a:extLst>
                    <a:ext uri="{9D8B030D-6E8A-4147-A177-3AD203B41FA5}">
                      <a16:colId xmlns:a16="http://schemas.microsoft.com/office/drawing/2014/main" val="1858636117"/>
                    </a:ext>
                  </a:extLst>
                </a:gridCol>
                <a:gridCol w="10896602">
                  <a:extLst>
                    <a:ext uri="{9D8B030D-6E8A-4147-A177-3AD203B41FA5}">
                      <a16:colId xmlns:a16="http://schemas.microsoft.com/office/drawing/2014/main" val="2578336916"/>
                    </a:ext>
                  </a:extLst>
                </a:gridCol>
              </a:tblGrid>
              <a:tr h="762000">
                <a:tc rowSpan="2" gridSpan="2">
                  <a:txBody>
                    <a:bodyPr/>
                    <a:lstStyle/>
                    <a:p>
                      <a:pPr indent="0" algn="ctr">
                        <a:buNone/>
                      </a:pPr>
                      <a:r>
                        <a:rPr lang="en-US" sz="3000" b="1" dirty="0" err="1">
                          <a:solidFill>
                            <a:schemeClr val="tx1"/>
                          </a:solidFill>
                          <a:latin typeface="#9Slide03 Arima Madurai Bold" panose="00000800000000000000" pitchFamily="2" charset="0"/>
                          <a:cs typeface="#9Slide03 Arima Madurai Bold" panose="00000800000000000000" pitchFamily="2" charset="0"/>
                        </a:rPr>
                        <a:t>Yêu</a:t>
                      </a:r>
                      <a:r>
                        <a:rPr lang="en-US" sz="3000" b="1" dirty="0">
                          <a:solidFill>
                            <a:schemeClr val="tx1"/>
                          </a:solidFill>
                          <a:latin typeface="#9Slide03 Arima Madurai Bold" panose="00000800000000000000" pitchFamily="2" charset="0"/>
                          <a:cs typeface="#9Slide03 Arima Madurai Bold" panose="00000800000000000000" pitchFamily="2" charset="0"/>
                        </a:rPr>
                        <a:t> </a:t>
                      </a:r>
                      <a:r>
                        <a:rPr lang="en-US" sz="3000" b="1" dirty="0" err="1">
                          <a:solidFill>
                            <a:schemeClr val="tx1"/>
                          </a:solidFill>
                          <a:latin typeface="#9Slide03 Arima Madurai Bold" panose="00000800000000000000" pitchFamily="2" charset="0"/>
                          <a:cs typeface="#9Slide03 Arima Madurai Bold" panose="00000800000000000000" pitchFamily="2" charset="0"/>
                        </a:rPr>
                        <a:t>cầu</a:t>
                      </a:r>
                      <a:endParaRPr lang="en-US" sz="3000" b="1" dirty="0">
                        <a:solidFill>
                          <a:schemeClr val="tx1"/>
                        </a:solidFill>
                        <a:latin typeface="#9Slide03 Arima Madurai Bold" panose="00000800000000000000" pitchFamily="2" charset="0"/>
                        <a:cs typeface="#9Slide03 Arima Madurai Bold" panose="00000800000000000000" pitchFamily="2" charset="0"/>
                      </a:endParaRPr>
                    </a:p>
                    <a:p>
                      <a:pPr indent="0" algn="ctr">
                        <a:buNone/>
                      </a:pPr>
                      <a:r>
                        <a:rPr lang="en-US" altLang="zh-CN" sz="3000" b="1" dirty="0">
                          <a:latin typeface="#9Slide03 Arima Madurai Bold" panose="00000800000000000000" pitchFamily="2" charset="0"/>
                        </a:rPr>
                        <a:t> </a:t>
                      </a:r>
                      <a:endParaRPr lang="en-US" sz="3000" b="1" dirty="0">
                        <a:solidFill>
                          <a:schemeClr val="tx1"/>
                        </a:solidFill>
                        <a:latin typeface="#9Slide03 Arima Madurai Bold" panose="00000800000000000000" pitchFamily="2"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rowSpan="2"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indent="0" algn="ctr">
                        <a:buNone/>
                      </a:pPr>
                      <a:r>
                        <a:rPr lang="en-US" sz="3000" b="1" dirty="0" err="1">
                          <a:solidFill>
                            <a:schemeClr val="tx1"/>
                          </a:solidFill>
                          <a:latin typeface="#9Slide03 Arima Madurai Bold" panose="00000800000000000000" pitchFamily="2" charset="0"/>
                          <a:cs typeface="#9Slide03 Arima Madurai Bold" panose="00000800000000000000" pitchFamily="2" charset="0"/>
                        </a:rPr>
                        <a:t>Nội</a:t>
                      </a:r>
                      <a:r>
                        <a:rPr lang="en-US" sz="3000" b="1" dirty="0">
                          <a:solidFill>
                            <a:schemeClr val="tx1"/>
                          </a:solidFill>
                          <a:latin typeface="#9Slide03 Arima Madurai Bold" panose="00000800000000000000" pitchFamily="2" charset="0"/>
                          <a:cs typeface="#9Slide03 Arima Madurai Bold" panose="00000800000000000000" pitchFamily="2" charset="0"/>
                        </a:rPr>
                        <a:t> dung</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extLst>
                  <a:ext uri="{0D108BD9-81ED-4DB2-BD59-A6C34878D82A}">
                    <a16:rowId xmlns:a16="http://schemas.microsoft.com/office/drawing/2014/main" val="10000"/>
                  </a:ext>
                </a:extLst>
              </a:tr>
              <a:tr h="838200">
                <a:tc gridSpan="2" vMerge="1">
                  <a:txBody>
                    <a:bodyPr/>
                    <a:lstStyle/>
                    <a:p>
                      <a:endParaRPr lang="en-US"/>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hMerge="1" v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r>
                        <a:rPr lang="en-US" sz="3000" b="1" dirty="0" err="1">
                          <a:solidFill>
                            <a:schemeClr val="tx1"/>
                          </a:solidFill>
                          <a:latin typeface="#9Slide03 Arima Madurai Bold" panose="00000800000000000000" pitchFamily="2" charset="0"/>
                          <a:cs typeface="#9Slide03 Arima Madurai Bold" panose="00000800000000000000" pitchFamily="2" charset="0"/>
                        </a:rPr>
                        <a:t>Dẫn</a:t>
                      </a:r>
                      <a:r>
                        <a:rPr lang="en-US" sz="3000" b="1" dirty="0">
                          <a:solidFill>
                            <a:schemeClr val="tx1"/>
                          </a:solidFill>
                          <a:latin typeface="#9Slide03 Arima Madurai Bold" panose="00000800000000000000" pitchFamily="2" charset="0"/>
                          <a:cs typeface="#9Slide03 Arima Madurai Bold" panose="00000800000000000000" pitchFamily="2" charset="0"/>
                        </a:rPr>
                        <a:t> </a:t>
                      </a:r>
                      <a:r>
                        <a:rPr lang="en-US" sz="3000" b="1" dirty="0" err="1">
                          <a:solidFill>
                            <a:schemeClr val="tx1"/>
                          </a:solidFill>
                          <a:latin typeface="#9Slide03 Arima Madurai Bold" panose="00000800000000000000" pitchFamily="2" charset="0"/>
                          <a:cs typeface="#9Slide03 Arima Madurai Bold" panose="00000800000000000000" pitchFamily="2" charset="0"/>
                        </a:rPr>
                        <a:t>chứng</a:t>
                      </a:r>
                      <a:endParaRPr lang="en-US" dirty="0"/>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r>
                        <a:rPr lang="en-US" sz="3000" b="1" dirty="0" err="1">
                          <a:solidFill>
                            <a:schemeClr val="tx1"/>
                          </a:solidFill>
                          <a:latin typeface="#9Slide03 Arima Madurai Bold" panose="00000800000000000000" pitchFamily="2" charset="0"/>
                          <a:cs typeface="#9Slide03 Arima Madurai Bold" panose="00000800000000000000" pitchFamily="2" charset="0"/>
                        </a:rPr>
                        <a:t>Phân</a:t>
                      </a:r>
                      <a:r>
                        <a:rPr lang="en-US" sz="3000" b="1" dirty="0">
                          <a:solidFill>
                            <a:schemeClr val="tx1"/>
                          </a:solidFill>
                          <a:latin typeface="#9Slide03 Arima Madurai Bold" panose="00000800000000000000" pitchFamily="2" charset="0"/>
                          <a:cs typeface="#9Slide03 Arima Madurai Bold" panose="00000800000000000000" pitchFamily="2" charset="0"/>
                        </a:rPr>
                        <a:t> </a:t>
                      </a:r>
                      <a:r>
                        <a:rPr lang="en-US" sz="3000" b="1" dirty="0" err="1">
                          <a:solidFill>
                            <a:schemeClr val="tx1"/>
                          </a:solidFill>
                          <a:latin typeface="#9Slide03 Arima Madurai Bold" panose="00000800000000000000" pitchFamily="2" charset="0"/>
                          <a:cs typeface="#9Slide03 Arima Madurai Bold" panose="00000800000000000000" pitchFamily="2" charset="0"/>
                        </a:rPr>
                        <a:t>tích</a:t>
                      </a:r>
                      <a:endParaRPr lang="en-US" dirty="0"/>
                    </a:p>
                  </a:txBody>
                  <a:tcPr marL="68580" marR="68580" marT="0" marB="0" anchor="ct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1"/>
                  </a:ext>
                </a:extLst>
              </a:tr>
              <a:tr h="1774397">
                <a:tc rowSpan="2">
                  <a:txBody>
                    <a:bodyPr/>
                    <a:lstStyle/>
                    <a:p>
                      <a:pPr indent="0">
                        <a:buNone/>
                      </a:pPr>
                      <a:r>
                        <a:rPr lang="en-US" sz="3000" b="1" dirty="0">
                          <a:solidFill>
                            <a:schemeClr val="tx1"/>
                          </a:solidFill>
                          <a:latin typeface="#9Slide03 Arima Madurai Bold" panose="00000800000000000000" pitchFamily="2" charset="0"/>
                          <a:cs typeface="#9Slide03 Arima Madurai Bold" panose="00000800000000000000" pitchFamily="2" charset="0"/>
                        </a:rPr>
                        <a:t> </a:t>
                      </a:r>
                    </a:p>
                    <a:p>
                      <a:pPr indent="0" algn="ctr">
                        <a:buNone/>
                      </a:pPr>
                      <a:r>
                        <a:rPr lang="en-US" sz="3000" b="1" dirty="0" err="1">
                          <a:solidFill>
                            <a:schemeClr val="tx1"/>
                          </a:solidFill>
                          <a:latin typeface="#9Slide03 Arima Madurai Bold" panose="00000800000000000000" pitchFamily="2" charset="0"/>
                          <a:cs typeface="#9Slide03 Arima Madurai Bold" panose="00000800000000000000" pitchFamily="2" charset="0"/>
                        </a:rPr>
                        <a:t>Thân</a:t>
                      </a:r>
                      <a:r>
                        <a:rPr lang="en-US" sz="3000" b="1" dirty="0">
                          <a:solidFill>
                            <a:schemeClr val="tx1"/>
                          </a:solidFill>
                          <a:latin typeface="#9Slide03 Arima Madurai Bold" panose="00000800000000000000" pitchFamily="2" charset="0"/>
                          <a:cs typeface="#9Slide03 Arima Madurai Bold" panose="00000800000000000000" pitchFamily="2" charset="0"/>
                        </a:rPr>
                        <a:t> </a:t>
                      </a:r>
                      <a:r>
                        <a:rPr lang="en-US" sz="3000" b="1" dirty="0" err="1">
                          <a:solidFill>
                            <a:schemeClr val="tx1"/>
                          </a:solidFill>
                          <a:latin typeface="#9Slide03 Arima Madurai Bold" panose="00000800000000000000" pitchFamily="2" charset="0"/>
                          <a:cs typeface="#9Slide03 Arima Madurai Bold" panose="00000800000000000000" pitchFamily="2" charset="0"/>
                        </a:rPr>
                        <a:t>bài</a:t>
                      </a:r>
                      <a:endParaRPr lang="en-US" sz="3000" b="1" dirty="0">
                        <a:solidFill>
                          <a:schemeClr val="tx1"/>
                        </a:solidFill>
                        <a:latin typeface="#9Slide03 Arima Madurai Bold" panose="00000800000000000000" pitchFamily="2"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gridSpan="3">
                  <a:txBody>
                    <a:bodyPr/>
                    <a:lstStyle/>
                    <a:p>
                      <a:pPr indent="0">
                        <a:buNone/>
                      </a:pP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Phân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tích</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đánh</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giá</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những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nét</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đặc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sắc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về</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hình</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thức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nghệ</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thuật</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để</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làm</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rõ</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chủ</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đề</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của</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truyện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và</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hiệu</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quả</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thẩm</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mĩ</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của</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các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đặc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sắc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đó</a:t>
                      </a:r>
                      <a:r>
                        <a:rPr lang="en-US" sz="3000" b="0" dirty="0">
                          <a:solidFill>
                            <a:schemeClr val="tx1"/>
                          </a:solidFill>
                          <a:latin typeface="#9Slide03 Arima Madurai Bold" panose="00000800000000000000" pitchFamily="2" charset="0"/>
                          <a:cs typeface="#9Slide03 Arima Madurai Bold" panose="00000800000000000000" pitchFamily="2" charset="0"/>
                        </a:rPr>
                        <a:t> (HS </a:t>
                      </a:r>
                      <a:r>
                        <a:rPr lang="en-US" sz="3000" b="0" dirty="0" err="1">
                          <a:solidFill>
                            <a:schemeClr val="tx1"/>
                          </a:solidFill>
                          <a:latin typeface="#9Slide03 Arima Madurai Bold" panose="00000800000000000000" pitchFamily="2" charset="0"/>
                          <a:cs typeface="#9Slide03 Arima Madurai Bold" panose="00000800000000000000" pitchFamily="2" charset="0"/>
                        </a:rPr>
                        <a:t>chọn</a:t>
                      </a:r>
                      <a:r>
                        <a:rPr lang="en-US" sz="3000" b="0" dirty="0">
                          <a:solidFill>
                            <a:schemeClr val="tx1"/>
                          </a:solidFill>
                          <a:latin typeface="#9Slide03 Arima Madurai Bold" panose="00000800000000000000" pitchFamily="2" charset="0"/>
                          <a:cs typeface="#9Slide03 Arima Madurai Bold" panose="00000800000000000000" pitchFamily="2" charset="0"/>
                        </a:rPr>
                        <a:t> 2 – 3 </a:t>
                      </a:r>
                      <a:r>
                        <a:rPr lang="en-US" sz="3000" b="0" dirty="0" err="1">
                          <a:solidFill>
                            <a:schemeClr val="tx1"/>
                          </a:solidFill>
                          <a:latin typeface="#9Slide03 Arima Madurai Bold" panose="00000800000000000000" pitchFamily="2" charset="0"/>
                          <a:cs typeface="#9Slide03 Arima Madurai Bold" panose="00000800000000000000" pitchFamily="2" charset="0"/>
                        </a:rPr>
                        <a:t>nét</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đặc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sắc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về</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nghệ</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thuật</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để</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xây</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dựng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thành</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các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luận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điểm</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Ví</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dụ</a:t>
                      </a:r>
                      <a:r>
                        <a:rPr lang="en-US" sz="3000" b="0" dirty="0">
                          <a:solidFill>
                            <a:schemeClr val="tx1"/>
                          </a:solidFill>
                          <a:latin typeface="#9Slide03 Arima Madurai Bold" panose="00000800000000000000" pitchFamily="2" charset="0"/>
                          <a:cs typeface="#9Slide03 Arima Madurai Bold" panose="00000800000000000000" pitchFamily="2" charset="0"/>
                        </a:rPr>
                        <a:t>:</a:t>
                      </a:r>
                      <a:endParaRPr lang="en-US" sz="3000" b="0" dirty="0">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617003">
                <a:tc vMerge="1">
                  <a:txBody>
                    <a:bodyPr/>
                    <a:lstStyle/>
                    <a:p>
                      <a:endParaRPr dirty="0"/>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000" b="0" dirty="0">
                          <a:solidFill>
                            <a:schemeClr val="tx1"/>
                          </a:solidFill>
                          <a:latin typeface="#9Slide03 Arima Madurai Bold" panose="00000800000000000000" pitchFamily="2" charset="0"/>
                          <a:cs typeface="#9Slide03 Arima Madurai Bold" panose="00000800000000000000" pitchFamily="2" charset="0"/>
                        </a:rPr>
                        <a:t>(1) </a:t>
                      </a:r>
                      <a:r>
                        <a:rPr lang="en-US" sz="3000" b="0" dirty="0" err="1">
                          <a:solidFill>
                            <a:schemeClr val="tx1"/>
                          </a:solidFill>
                          <a:latin typeface="#9Slide03 Arima Madurai Bold" panose="00000800000000000000" pitchFamily="2" charset="0"/>
                          <a:cs typeface="#9Slide03 Arima Madurai Bold" panose="00000800000000000000" pitchFamily="2" charset="0"/>
                        </a:rPr>
                        <a:t>Đặc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sắc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về</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tình</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huống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truyện</a:t>
                      </a:r>
                      <a:r>
                        <a:rPr lang="en-US" sz="3000" b="0" dirty="0">
                          <a:solidFill>
                            <a:schemeClr val="tx1"/>
                          </a:solidFill>
                          <a:latin typeface="#9Slide03 Arima Madurai Bold" panose="00000800000000000000" pitchFamily="2" charset="0"/>
                          <a:cs typeface="#9Slide03 Arima Madurai Bold" panose="00000800000000000000" pitchFamily="2" charset="0"/>
                        </a:rPr>
                        <a:t>.</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buNone/>
                      </a:pPr>
                      <a:r>
                        <a:rPr lang="en-US" sz="2200" b="0" dirty="0">
                          <a:solidFill>
                            <a:schemeClr val="bg1"/>
                          </a:solidFill>
                          <a:latin typeface="#9Slide03 Arima Madurai Bold" panose="00000800000000000000" pitchFamily="2" charset="0"/>
                          <a:cs typeface="#9Slide03 Arima Madurai Bold" panose="00000800000000000000" pitchFamily="2" charset="0"/>
                        </a:rPr>
                        <a:t> </a:t>
                      </a: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2200" b="0" dirty="0">
                          <a:solidFill>
                            <a:schemeClr val="bg1"/>
                          </a:solidFill>
                          <a:latin typeface="#9Slide03 Arima Madurai Bold" panose="00000800000000000000" pitchFamily="2" charset="0"/>
                          <a:cs typeface="#9Slide03 Arima Madurai Bold" panose="00000800000000000000" pitchFamily="2" charset="0"/>
                        </a:rPr>
                        <a:t> </a:t>
                      </a: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7" name="Text Box 6"/>
          <p:cNvSpPr txBox="1"/>
          <p:nvPr/>
        </p:nvSpPr>
        <p:spPr>
          <a:xfrm>
            <a:off x="4267200" y="5402490"/>
            <a:ext cx="2209800" cy="648856"/>
          </a:xfrm>
          <a:prstGeom prst="rect">
            <a:avLst/>
          </a:prstGeom>
          <a:noFill/>
          <a:ln w="9525">
            <a:noFill/>
          </a:ln>
        </p:spPr>
        <p:txBody>
          <a:bodyPr wrap="square">
            <a:noAutofit/>
          </a:bodyPr>
          <a:lstStyle/>
          <a:p>
            <a:pPr indent="0"/>
            <a:r>
              <a:rPr lang="en-US" sz="3200" b="0" dirty="0" err="1">
                <a:solidFill>
                  <a:schemeClr val="tx1"/>
                </a:solidFill>
                <a:latin typeface="#9Slide03 Arima Madurai Bold" panose="00000800000000000000" pitchFamily="2" charset="0"/>
                <a:cs typeface="#9Slide03 Arima Madurai Bold" panose="00000800000000000000" pitchFamily="2" charset="0"/>
              </a:rPr>
              <a:t>Tình</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huống</a:t>
            </a:r>
            <a:r>
              <a:rPr lang="en-US" sz="3200" b="0" dirty="0">
                <a:solidFill>
                  <a:schemeClr val="tx1"/>
                </a:solidFill>
                <a:latin typeface="#9Slide03 Arima Madurai Bold" panose="00000800000000000000" pitchFamily="2" charset="0"/>
                <a:cs typeface="#9Slide03 Arima Madurai Bold" panose="00000800000000000000" pitchFamily="2" charset="0"/>
              </a:rPr>
              <a:t> gay </a:t>
            </a:r>
            <a:r>
              <a:rPr lang="en-US" sz="3200" b="0" dirty="0" err="1">
                <a:solidFill>
                  <a:schemeClr val="tx1"/>
                </a:solidFill>
                <a:latin typeface="#9Slide03 Arima Madurai Bold" panose="00000800000000000000" pitchFamily="2" charset="0"/>
                <a:cs typeface="#9Slide03 Arima Madurai Bold" panose="00000800000000000000" pitchFamily="2" charset="0"/>
              </a:rPr>
              <a:t>cấn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ông</a:t>
            </a:r>
            <a:r>
              <a:rPr lang="en-US" sz="3200" b="0" dirty="0">
                <a:solidFill>
                  <a:schemeClr val="tx1"/>
                </a:solidFill>
                <a:latin typeface="#9Slide03 Arima Madurai Bold" panose="00000800000000000000" pitchFamily="2" charset="0"/>
                <a:cs typeface="#9Slide03 Arima Madurai Bold" panose="00000800000000000000" pitchFamily="2" charset="0"/>
              </a:rPr>
              <a:t> Hai </a:t>
            </a:r>
            <a:r>
              <a:rPr lang="en-US" sz="3200" b="0" dirty="0" err="1">
                <a:solidFill>
                  <a:schemeClr val="tx1"/>
                </a:solidFill>
                <a:latin typeface="#9Slide03 Arima Madurai Bold" panose="00000800000000000000" pitchFamily="2" charset="0"/>
                <a:cs typeface="#9Slide03 Arima Madurai Bold" panose="00000800000000000000" pitchFamily="2" charset="0"/>
              </a:rPr>
              <a:t>nghe</a:t>
            </a:r>
            <a:r>
              <a:rPr lang="en-US" sz="3200" b="0" dirty="0">
                <a:solidFill>
                  <a:schemeClr val="tx1"/>
                </a:solidFill>
                <a:latin typeface="#9Slide03 Arima Madurai Bold" panose="00000800000000000000" pitchFamily="2" charset="0"/>
                <a:cs typeface="#9Slide03 Arima Madurai Bold" panose="00000800000000000000" pitchFamily="2" charset="0"/>
              </a:rPr>
              <a:t> tin </a:t>
            </a:r>
            <a:r>
              <a:rPr lang="en-US" sz="3200" b="0" dirty="0" err="1">
                <a:solidFill>
                  <a:schemeClr val="tx1"/>
                </a:solidFill>
                <a:latin typeface="#9Slide03 Arima Madurai Bold" panose="00000800000000000000" pitchFamily="2" charset="0"/>
                <a:cs typeface="#9Slide03 Arima Madurai Bold" panose="00000800000000000000" pitchFamily="2" charset="0"/>
              </a:rPr>
              <a:t>làng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Chợ</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Dầu</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theo</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giặc</a:t>
            </a:r>
            <a:r>
              <a:rPr lang="en-US" sz="3200" b="0" dirty="0">
                <a:solidFill>
                  <a:schemeClr val="tx1"/>
                </a:solidFill>
                <a:latin typeface="#9Slide03 Arima Madurai Bold" panose="00000800000000000000" pitchFamily="2" charset="0"/>
                <a:cs typeface="#9Slide03 Arima Madurai Bold" panose="00000800000000000000" pitchFamily="2" charset="0"/>
              </a:rPr>
              <a:t>.</a:t>
            </a:r>
          </a:p>
        </p:txBody>
      </p:sp>
      <p:sp>
        <p:nvSpPr>
          <p:cNvPr id="9" name="Text Box 8"/>
          <p:cNvSpPr txBox="1"/>
          <p:nvPr/>
        </p:nvSpPr>
        <p:spPr>
          <a:xfrm>
            <a:off x="6515102" y="4296466"/>
            <a:ext cx="10591800" cy="1430452"/>
          </a:xfrm>
          <a:prstGeom prst="rect">
            <a:avLst/>
          </a:prstGeom>
          <a:noFill/>
          <a:ln w="9525">
            <a:noFill/>
          </a:ln>
        </p:spPr>
        <p:txBody>
          <a:bodyPr wrap="square">
            <a:noAutofit/>
          </a:bodyPr>
          <a:lstStyle/>
          <a:p>
            <a:pPr indent="0" algn="just">
              <a:spcBef>
                <a:spcPts val="600"/>
              </a:spcBef>
              <a:spcAft>
                <a:spcPts val="1200"/>
              </a:spcAft>
            </a:pP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Đưa</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nhân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vật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ông</a:t>
            </a:r>
            <a:r>
              <a:rPr lang="en-US" sz="3200" b="0" dirty="0">
                <a:solidFill>
                  <a:schemeClr val="tx1"/>
                </a:solidFill>
                <a:latin typeface="#9Slide03 Arima Madurai Bold" panose="00000800000000000000" pitchFamily="2" charset="0"/>
                <a:cs typeface="#9Slide03 Arima Madurai Bold" panose="00000800000000000000" pitchFamily="2" charset="0"/>
              </a:rPr>
              <a:t> Hai </a:t>
            </a:r>
            <a:r>
              <a:rPr lang="en-US" sz="3200" b="0" dirty="0" err="1">
                <a:solidFill>
                  <a:schemeClr val="tx1"/>
                </a:solidFill>
                <a:latin typeface="#9Slide03 Arima Madurai Bold" panose="00000800000000000000" pitchFamily="2" charset="0"/>
                <a:cs typeface="#9Slide03 Arima Madurai Bold" panose="00000800000000000000" pitchFamily="2" charset="0"/>
              </a:rPr>
              <a:t>vào</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một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bối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cảnh</a:t>
            </a:r>
            <a:r>
              <a:rPr lang="en-US" sz="3200" b="0" dirty="0">
                <a:solidFill>
                  <a:schemeClr val="tx1"/>
                </a:solidFill>
                <a:latin typeface="#9Slide03 Arima Madurai Bold" panose="00000800000000000000" pitchFamily="2" charset="0"/>
                <a:cs typeface="#9Slide03 Arima Madurai Bold" panose="00000800000000000000" pitchFamily="2" charset="0"/>
              </a:rPr>
              <a:t> gay </a:t>
            </a:r>
            <a:r>
              <a:rPr lang="en-US" sz="3200" b="0" dirty="0" err="1">
                <a:solidFill>
                  <a:schemeClr val="tx1"/>
                </a:solidFill>
                <a:latin typeface="#9Slide03 Arima Madurai Bold" panose="00000800000000000000" pitchFamily="2" charset="0"/>
                <a:cs typeface="#9Slide03 Arima Madurai Bold" panose="00000800000000000000" pitchFamily="2" charset="0"/>
              </a:rPr>
              <a:t>cấn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một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tình</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thế</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xung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đột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nội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tâm</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tạo</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cơ</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hội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để</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nhân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vật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bộc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lộ</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toàn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bộ</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diễn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biến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tâm</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lí</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phức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tạp</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đan</a:t>
            </a:r>
            <a:r>
              <a:rPr lang="en-US" sz="3200" b="0" dirty="0">
                <a:solidFill>
                  <a:schemeClr val="tx1"/>
                </a:solidFill>
                <a:latin typeface="#9Slide03 Arima Madurai Bold" panose="00000800000000000000" pitchFamily="2" charset="0"/>
                <a:cs typeface="#9Slide03 Arima Madurai Bold" panose="00000800000000000000" pitchFamily="2" charset="0"/>
              </a:rPr>
              <a:t> xen </a:t>
            </a:r>
            <a:r>
              <a:rPr lang="en-US" sz="3200" b="0" dirty="0" err="1">
                <a:solidFill>
                  <a:schemeClr val="tx1"/>
                </a:solidFill>
                <a:latin typeface="#9Slide03 Arima Madurai Bold" panose="00000800000000000000" pitchFamily="2" charset="0"/>
                <a:cs typeface="#9Slide03 Arima Madurai Bold" panose="00000800000000000000" pitchFamily="2" charset="0"/>
              </a:rPr>
              <a:t>nhiều</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trạng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thái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trong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một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chuỗi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diễn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biến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nội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tâm</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các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nhân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vật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khác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cũng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thể</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hiện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thái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độ</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tình</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cảm</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cách</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ứng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xử</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và</a:t>
            </a:r>
            <a:r>
              <a:rPr lang="en-US" sz="3200" b="0" dirty="0">
                <a:solidFill>
                  <a:schemeClr val="tx1"/>
                </a:solidFill>
                <a:latin typeface="#9Slide03 Arima Madurai Bold" panose="00000800000000000000" pitchFamily="2" charset="0"/>
                <a:cs typeface="#9Slide03 Arima Madurai Bold" panose="00000800000000000000" pitchFamily="2" charset="0"/>
              </a:rPr>
              <a:t> qua </a:t>
            </a:r>
            <a:r>
              <a:rPr lang="en-US" sz="3200" b="0" dirty="0" err="1">
                <a:solidFill>
                  <a:schemeClr val="tx1"/>
                </a:solidFill>
                <a:latin typeface="#9Slide03 Arima Madurai Bold" panose="00000800000000000000" pitchFamily="2" charset="0"/>
                <a:cs typeface="#9Slide03 Arima Madurai Bold" panose="00000800000000000000" pitchFamily="2" charset="0"/>
              </a:rPr>
              <a:t>đó</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bộc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lộ</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tình</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cảm</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yêu</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làng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yêu</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nước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chân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thành</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sâu</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sắc</a:t>
            </a:r>
            <a:r>
              <a:rPr lang="en-US" sz="3200" b="0" dirty="0">
                <a:solidFill>
                  <a:schemeClr val="tx1"/>
                </a:solidFill>
                <a:latin typeface="#9Slide03 Arima Madurai Bold" panose="00000800000000000000" pitchFamily="2" charset="0"/>
                <a:cs typeface="#9Slide03 Arima Madurai Bold" panose="00000800000000000000" pitchFamily="2" charset="0"/>
              </a:rPr>
              <a:t>. </a:t>
            </a:r>
          </a:p>
          <a:p>
            <a:pPr indent="0" algn="just">
              <a:spcBef>
                <a:spcPts val="600"/>
              </a:spcBef>
              <a:spcAft>
                <a:spcPts val="1200"/>
              </a:spcAft>
            </a:pP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Thúc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đẩy</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diễn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biến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của</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các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sự</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việc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trong</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cốt</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truyện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sự</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việc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này</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kéo</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theo</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sự</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việc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khác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đưa</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cốt</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truyện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lên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đến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đỉnh</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điểm</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được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cởi</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nút</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giải</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quyết</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thông</a:t>
            </a:r>
            <a:r>
              <a:rPr lang="en-US" sz="3200" dirty="0">
                <a:latin typeface="#9Slide03 Arima Madurai Bold" panose="00000800000000000000" pitchFamily="2" charset="0"/>
                <a:cs typeface="#9Slide03 Arima Madurai Bold" panose="00000800000000000000" pitchFamily="2" charset="0"/>
                <a:sym typeface="+mn-ea"/>
              </a:rPr>
              <a:t> tin </a:t>
            </a:r>
            <a:r>
              <a:rPr lang="en-US" sz="3200" dirty="0" err="1">
                <a:latin typeface="#9Slide03 Arima Madurai Bold" panose="00000800000000000000" pitchFamily="2" charset="0"/>
                <a:cs typeface="#9Slide03 Arima Madurai Bold" panose="00000800000000000000" pitchFamily="2" charset="0"/>
                <a:sym typeface="+mn-ea"/>
              </a:rPr>
              <a:t>sai</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lệch</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được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cải</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chính</a:t>
            </a:r>
            <a:r>
              <a:rPr lang="en-US" sz="3200" dirty="0">
                <a:latin typeface="#9Slide03 Arima Madurai Bold" panose="00000800000000000000" pitchFamily="2" charset="0"/>
                <a:cs typeface="#9Slide03 Arima Madurai Bold" panose="00000800000000000000" pitchFamily="2" charset="0"/>
                <a:sym typeface="+mn-ea"/>
              </a:rPr>
              <a:t>.</a:t>
            </a:r>
            <a:endParaRPr lang="en-US" sz="3200" b="0" dirty="0">
              <a:solidFill>
                <a:schemeClr val="tx1"/>
              </a:solidFill>
              <a:latin typeface="#9Slide03 Arima Madurai Bold" panose="00000800000000000000" pitchFamily="2" charset="0"/>
              <a:cs typeface="#9Slide03 Arima Madurai Bold" panose="00000800000000000000" pitchFamily="2" charset="0"/>
            </a:endParaRPr>
          </a:p>
          <a:p>
            <a:pPr indent="0" algn="just">
              <a:spcBef>
                <a:spcPts val="600"/>
              </a:spcBef>
              <a:spcAft>
                <a:spcPts val="1200"/>
              </a:spcAft>
            </a:pPr>
            <a:endParaRPr lang="en-US" sz="3200" b="0" dirty="0">
              <a:solidFill>
                <a:schemeClr val="tx1"/>
              </a:solidFill>
              <a:latin typeface="#9Slide03 Arima Madurai Bold" panose="00000800000000000000" pitchFamily="2" charset="0"/>
              <a:cs typeface="#9Slide03 Arima Madurai Bold" panose="000008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build="p"/>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471C0"/>
        </a:solidFill>
        <a:effectLst/>
      </p:bgPr>
    </p:bg>
    <p:spTree>
      <p:nvGrpSpPr>
        <p:cNvPr id="1" name=""/>
        <p:cNvGrpSpPr/>
        <p:nvPr/>
      </p:nvGrpSpPr>
      <p:grpSpPr>
        <a:xfrm>
          <a:off x="0" y="0"/>
          <a:ext cx="0" cy="0"/>
          <a:chOff x="0" y="0"/>
          <a:chExt cx="0" cy="0"/>
        </a:xfrm>
      </p:grpSpPr>
      <p:sp>
        <p:nvSpPr>
          <p:cNvPr id="10" name="Freeform 10"/>
          <p:cNvSpPr/>
          <p:nvPr/>
        </p:nvSpPr>
        <p:spPr>
          <a:xfrm rot="-954557">
            <a:off x="-644812" y="-503209"/>
            <a:ext cx="4081291" cy="1261490"/>
          </a:xfrm>
          <a:custGeom>
            <a:avLst/>
            <a:gdLst/>
            <a:ahLst/>
            <a:cxnLst/>
            <a:rect l="l" t="t" r="r" b="b"/>
            <a:pathLst>
              <a:path w="4081291" h="1261490">
                <a:moveTo>
                  <a:pt x="0" y="0"/>
                </a:moveTo>
                <a:lnTo>
                  <a:pt x="4081291" y="0"/>
                </a:lnTo>
                <a:lnTo>
                  <a:pt x="4081291" y="1261490"/>
                </a:lnTo>
                <a:lnTo>
                  <a:pt x="0" y="1261490"/>
                </a:lnTo>
                <a:lnTo>
                  <a:pt x="0" y="0"/>
                </a:lnTo>
                <a:close/>
              </a:path>
            </a:pathLst>
          </a:custGeom>
          <a:blipFill>
            <a:blip r:embed="rId3"/>
            <a:stretch>
              <a:fillRect/>
            </a:stretch>
          </a:blipFill>
        </p:spPr>
        <p:txBody>
          <a:bodyPr/>
          <a:lstStyle/>
          <a:p>
            <a:endParaRPr lang="en-US"/>
          </a:p>
        </p:txBody>
      </p:sp>
      <p:graphicFrame>
        <p:nvGraphicFramePr>
          <p:cNvPr id="2" name="Table 1"/>
          <p:cNvGraphicFramePr/>
          <p:nvPr>
            <p:extLst>
              <p:ext uri="{D42A27DB-BD31-4B8C-83A1-F6EECF244321}">
                <p14:modId xmlns:p14="http://schemas.microsoft.com/office/powerpoint/2010/main" val="1427732771"/>
              </p:ext>
            </p:extLst>
          </p:nvPr>
        </p:nvGraphicFramePr>
        <p:xfrm>
          <a:off x="520700" y="647700"/>
          <a:ext cx="17390110" cy="9220200"/>
        </p:xfrm>
        <a:graphic>
          <a:graphicData uri="http://schemas.openxmlformats.org/drawingml/2006/table">
            <a:tbl>
              <a:tblPr/>
              <a:tblGrid>
                <a:gridCol w="1183640">
                  <a:extLst>
                    <a:ext uri="{9D8B030D-6E8A-4147-A177-3AD203B41FA5}">
                      <a16:colId xmlns:a16="http://schemas.microsoft.com/office/drawing/2014/main" val="20000"/>
                    </a:ext>
                  </a:extLst>
                </a:gridCol>
                <a:gridCol w="248666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gridCol w="10443210">
                  <a:extLst>
                    <a:ext uri="{9D8B030D-6E8A-4147-A177-3AD203B41FA5}">
                      <a16:colId xmlns:a16="http://schemas.microsoft.com/office/drawing/2014/main" val="20003"/>
                    </a:ext>
                  </a:extLst>
                </a:gridCol>
              </a:tblGrid>
              <a:tr h="819573">
                <a:tc rowSpan="2" gridSpan="2">
                  <a:txBody>
                    <a:bodyPr/>
                    <a:lstStyle/>
                    <a:p>
                      <a:pPr indent="0" algn="ctr">
                        <a:buNone/>
                      </a:pPr>
                      <a:r>
                        <a:rPr lang="en-US" sz="3000" b="1">
                          <a:solidFill>
                            <a:schemeClr val="tx1"/>
                          </a:solidFill>
                          <a:latin typeface="#9Slide03 Arima Madurai Bold" panose="00000800000000000000" pitchFamily="2" charset="0"/>
                          <a:cs typeface="#9Slide03 Arima Madurai Bold" panose="00000800000000000000" pitchFamily="2" charset="0"/>
                        </a:rPr>
                        <a:t>Yêu cầu</a:t>
                      </a:r>
                    </a:p>
                    <a:p>
                      <a:pPr indent="0" algn="ctr">
                        <a:buNone/>
                      </a:pPr>
                      <a:r>
                        <a:rPr lang="en-US" altLang="zh-CN" sz="3000" b="1">
                          <a:latin typeface="#9Slide03 Arima Madurai Bold" panose="00000800000000000000" pitchFamily="2" charset="0"/>
                        </a:rPr>
                        <a:t> </a:t>
                      </a:r>
                      <a:endParaRPr lang="en-US" sz="3000" b="1">
                        <a:solidFill>
                          <a:schemeClr val="tx1"/>
                        </a:solidFill>
                        <a:latin typeface="#9Slide03 Arima Madurai Bold" panose="00000800000000000000" pitchFamily="2"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rowSpan="2"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indent="0" algn="ctr">
                        <a:lnSpc>
                          <a:spcPct val="150000"/>
                        </a:lnSpc>
                        <a:buNone/>
                      </a:pPr>
                      <a:r>
                        <a:rPr lang="en-US" sz="3000" b="1">
                          <a:solidFill>
                            <a:schemeClr val="tx1"/>
                          </a:solidFill>
                          <a:latin typeface="#9Slide03 Arima Madurai Bold" panose="00000800000000000000" pitchFamily="2" charset="0"/>
                          <a:cs typeface="#9Slide03 Arima Madurai Bold" panose="00000800000000000000" pitchFamily="2" charset="0"/>
                        </a:rPr>
                        <a:t>Nội dung</a:t>
                      </a:r>
                      <a:endParaRPr lang="en-US" sz="30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751276">
                <a:tc gridSpan="2" vMerge="1">
                  <a:txBody>
                    <a:bodyPr/>
                    <a:lstStyle/>
                    <a:p>
                      <a:endParaRPr lang="en-US"/>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hMerge="1" v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lnSpc>
                          <a:spcPct val="150000"/>
                        </a:lnSpc>
                        <a:buNone/>
                      </a:pPr>
                      <a:r>
                        <a:rPr lang="en-US" sz="3000" b="1">
                          <a:solidFill>
                            <a:schemeClr val="tx1"/>
                          </a:solidFill>
                          <a:latin typeface="#9Slide03 Arima Madurai Bold" panose="00000800000000000000" pitchFamily="2" charset="0"/>
                          <a:cs typeface="#9Slide03 Arima Madurai Bold" panose="00000800000000000000" pitchFamily="2" charset="0"/>
                        </a:rPr>
                        <a:t>Dẫn chứng</a:t>
                      </a:r>
                      <a:endParaRPr lang="en-US" sz="30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000" b="1">
                          <a:solidFill>
                            <a:schemeClr val="tx1"/>
                          </a:solidFill>
                          <a:latin typeface="#9Slide03 Arima Madurai Bold" panose="00000800000000000000" pitchFamily="2" charset="0"/>
                          <a:cs typeface="#9Slide03 Arima Madurai Bold" panose="00000800000000000000" pitchFamily="2" charset="0"/>
                        </a:rPr>
                        <a:t>Phân tích</a:t>
                      </a:r>
                      <a:endParaRPr lang="en-US" sz="30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1"/>
                  </a:ext>
                </a:extLst>
              </a:tr>
              <a:tr h="7649351">
                <a:tc>
                  <a:txBody>
                    <a:bodyPr/>
                    <a:lstStyle/>
                    <a:p>
                      <a:pPr indent="0" algn="ctr">
                        <a:buNone/>
                      </a:pPr>
                      <a:r>
                        <a:rPr lang="en-US" sz="3000" b="1">
                          <a:solidFill>
                            <a:schemeClr val="tx1"/>
                          </a:solidFill>
                          <a:latin typeface="#9Slide03 Arima Madurai Bold" panose="00000800000000000000" pitchFamily="2" charset="0"/>
                          <a:cs typeface="#9Slide03 Arima Madurai Bold" panose="00000800000000000000" pitchFamily="2" charset="0"/>
                        </a:rPr>
                        <a:t>Thân bài</a:t>
                      </a: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000" b="0" dirty="0">
                          <a:solidFill>
                            <a:schemeClr val="tx1"/>
                          </a:solidFill>
                          <a:latin typeface="#9Slide03 Arima Madurai Bold" panose="00000800000000000000" pitchFamily="2" charset="0"/>
                          <a:cs typeface="#9Slide03 Arima Madurai Bold" panose="00000800000000000000" pitchFamily="2" charset="0"/>
                        </a:rPr>
                        <a:t>(2) </a:t>
                      </a:r>
                      <a:r>
                        <a:rPr lang="en-US" sz="3000" b="0" dirty="0" err="1">
                          <a:solidFill>
                            <a:schemeClr val="tx1"/>
                          </a:solidFill>
                          <a:latin typeface="#9Slide03 Arima Madurai Bold" panose="00000800000000000000" pitchFamily="2" charset="0"/>
                          <a:cs typeface="#9Slide03 Arima Madurai Bold" panose="00000800000000000000" pitchFamily="2" charset="0"/>
                        </a:rPr>
                        <a:t>Đặc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sắc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về</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nghệ</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thuật</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xây</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dựng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nhân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vật</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nghệ</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thuật</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miêu</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tả</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tâm</a:t>
                      </a:r>
                      <a:r>
                        <a:rPr lang="en-US" sz="3000" b="0" i="1" dirty="0">
                          <a:solidFill>
                            <a:schemeClr val="tx1"/>
                          </a:solidFill>
                          <a:latin typeface="#9Slide03 Arima Madurai Bold" panose="00000800000000000000" pitchFamily="2" charset="0"/>
                          <a:cs typeface="#9Slide03 Arima Madurai Bold" panose="00000800000000000000" pitchFamily="2" charset="0"/>
                        </a:rPr>
                        <a:t> </a:t>
                      </a:r>
                    </a:p>
                    <a:p>
                      <a:pPr indent="0" algn="ctr">
                        <a:buNone/>
                      </a:pPr>
                      <a:r>
                        <a:rPr lang="en-US" sz="3000" b="0" i="1" dirty="0" err="1">
                          <a:solidFill>
                            <a:schemeClr val="tx1"/>
                          </a:solidFill>
                          <a:latin typeface="#9Slide03 Arima Madurai Bold" panose="00000800000000000000" pitchFamily="2" charset="0"/>
                          <a:cs typeface="#9Slide03 Arima Madurai Bold" panose="00000800000000000000" pitchFamily="2" charset="0"/>
                        </a:rPr>
                        <a:t>lí</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nhân</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vật</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sử</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dụng</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ngôn</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ngữ</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đối</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thoại</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độc</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thoại</a:t>
                      </a:r>
                      <a:r>
                        <a:rPr lang="en-US" sz="3000" b="0" i="1" dirty="0">
                          <a:solidFill>
                            <a:schemeClr val="tx1"/>
                          </a:solidFill>
                          <a:latin typeface="#9Slide03 Arima Madurai Bold" panose="00000800000000000000" pitchFamily="2" charset="0"/>
                          <a:cs typeface="#9Slide03 Arima Madurai Bold" panose="00000800000000000000" pitchFamily="2" charset="0"/>
                        </a:rPr>
                        <a:t>,…)</a:t>
                      </a:r>
                      <a:endParaRPr lang="en-US" sz="3000" b="0" dirty="0">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buNone/>
                      </a:pPr>
                      <a:r>
                        <a:rPr lang="en-US" sz="2200" b="0">
                          <a:solidFill>
                            <a:schemeClr val="bg1"/>
                          </a:solidFill>
                          <a:latin typeface="#9Slide03 Arima Madurai Bold" panose="00000800000000000000" pitchFamily="2" charset="0"/>
                          <a:cs typeface="#9Slide03 Arima Madurai Bold" panose="00000800000000000000" pitchFamily="2" charset="0"/>
                        </a:rPr>
                        <a:t> </a:t>
                      </a:r>
                      <a:endParaRPr lang="en-US" sz="2200" b="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2200" b="0" dirty="0">
                          <a:solidFill>
                            <a:schemeClr val="bg1"/>
                          </a:solidFill>
                          <a:latin typeface="#9Slide03 Arima Madurai Bold" panose="00000800000000000000" pitchFamily="2" charset="0"/>
                          <a:cs typeface="#9Slide03 Arima Madurai Bold" panose="00000800000000000000" pitchFamily="2" charset="0"/>
                        </a:rPr>
                        <a:t> </a:t>
                      </a: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12" name="Text Box 11"/>
          <p:cNvSpPr txBox="1"/>
          <p:nvPr/>
        </p:nvSpPr>
        <p:spPr>
          <a:xfrm>
            <a:off x="4343400" y="2944495"/>
            <a:ext cx="3131820" cy="6237605"/>
          </a:xfrm>
          <a:prstGeom prst="rect">
            <a:avLst/>
          </a:prstGeom>
          <a:noFill/>
          <a:ln w="9525">
            <a:noFill/>
          </a:ln>
        </p:spPr>
        <p:txBody>
          <a:bodyPr wrap="square">
            <a:noAutofit/>
          </a:bodyPr>
          <a:lstStyle/>
          <a:p>
            <a:pPr indent="0" algn="ctr">
              <a:lnSpc>
                <a:spcPct val="90000"/>
              </a:lnSpc>
              <a:spcBef>
                <a:spcPts val="0"/>
              </a:spcBef>
              <a:spcAft>
                <a:spcPts val="0"/>
              </a:spcAft>
            </a:pPr>
            <a:r>
              <a:rPr lang="en-US" sz="2900" b="0" dirty="0">
                <a:solidFill>
                  <a:schemeClr val="tx1"/>
                </a:solidFill>
                <a:latin typeface="#9Slide03 Arima Madurai Bold" panose="00000800000000000000" pitchFamily="2" charset="0"/>
                <a:cs typeface="#9Slide03 Arima Madurai Bold" panose="00000800000000000000" pitchFamily="2" charset="0"/>
              </a:rPr>
              <a:t>HS </a:t>
            </a:r>
            <a:r>
              <a:rPr lang="en-US" sz="2900" b="0" dirty="0" err="1">
                <a:solidFill>
                  <a:schemeClr val="tx1"/>
                </a:solidFill>
                <a:latin typeface="#9Slide03 Arima Madurai Bold" panose="00000800000000000000" pitchFamily="2" charset="0"/>
                <a:cs typeface="#9Slide03 Arima Madurai Bold" panose="00000800000000000000" pitchFamily="2" charset="0"/>
              </a:rPr>
              <a:t>lựa</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chọn</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một</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số</a:t>
            </a:r>
            <a:r>
              <a:rPr lang="en-US" sz="2900" b="0" dirty="0">
                <a:solidFill>
                  <a:schemeClr val="tx1"/>
                </a:solidFill>
                <a:latin typeface="#9Slide03 Arima Madurai Bold" panose="00000800000000000000" pitchFamily="2" charset="0"/>
                <a:cs typeface="#9Slide03 Arima Madurai Bold" panose="00000800000000000000" pitchFamily="2" charset="0"/>
              </a:rPr>
              <a:t> chi </a:t>
            </a:r>
            <a:r>
              <a:rPr lang="en-US" sz="2900" b="0" dirty="0" err="1">
                <a:solidFill>
                  <a:schemeClr val="tx1"/>
                </a:solidFill>
                <a:latin typeface="#9Slide03 Arima Madurai Bold" panose="00000800000000000000" pitchFamily="2" charset="0"/>
                <a:cs typeface="#9Slide03 Arima Madurai Bold" panose="00000800000000000000" pitchFamily="2" charset="0"/>
              </a:rPr>
              <a:t>tiết</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phương</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diện</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về</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ngoại</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hình</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hành</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động</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suy</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nghĩ</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ngôn</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ngữ</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đối</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thoại</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độc</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thoại</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nội</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tâm</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của</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các</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nhân</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vật</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trong</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truyện</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như</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ông</a:t>
            </a:r>
            <a:r>
              <a:rPr lang="en-US" sz="2900" b="0" dirty="0">
                <a:solidFill>
                  <a:schemeClr val="tx1"/>
                </a:solidFill>
                <a:latin typeface="#9Slide03 Arima Madurai Bold" panose="00000800000000000000" pitchFamily="2" charset="0"/>
                <a:cs typeface="#9Slide03 Arima Madurai Bold" panose="00000800000000000000" pitchFamily="2" charset="0"/>
              </a:rPr>
              <a:t> Hai, </a:t>
            </a:r>
            <a:r>
              <a:rPr lang="en-US" sz="2900" b="0" dirty="0" err="1">
                <a:solidFill>
                  <a:schemeClr val="tx1"/>
                </a:solidFill>
                <a:latin typeface="#9Slide03 Arima Madurai Bold" panose="00000800000000000000" pitchFamily="2" charset="0"/>
                <a:cs typeface="#9Slide03 Arima Madurai Bold" panose="00000800000000000000" pitchFamily="2" charset="0"/>
              </a:rPr>
              <a:t>bà</a:t>
            </a:r>
            <a:r>
              <a:rPr lang="en-US" sz="2900" b="0" dirty="0">
                <a:solidFill>
                  <a:schemeClr val="tx1"/>
                </a:solidFill>
                <a:latin typeface="#9Slide03 Arima Madurai Bold" panose="00000800000000000000" pitchFamily="2" charset="0"/>
                <a:cs typeface="#9Slide03 Arima Madurai Bold" panose="00000800000000000000" pitchFamily="2" charset="0"/>
              </a:rPr>
              <a:t> Hai, </a:t>
            </a:r>
            <a:r>
              <a:rPr lang="en-US" sz="2900" b="0" dirty="0" err="1">
                <a:solidFill>
                  <a:schemeClr val="tx1"/>
                </a:solidFill>
                <a:latin typeface="#9Slide03 Arima Madurai Bold" panose="00000800000000000000" pitchFamily="2" charset="0"/>
                <a:cs typeface="#9Slide03 Arima Madurai Bold" panose="00000800000000000000" pitchFamily="2" charset="0"/>
              </a:rPr>
              <a:t>bé</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Húc</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bà</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chủ</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nhà</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những</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người</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tản</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cư</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để</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làm</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bằng</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chứng</a:t>
            </a:r>
            <a:r>
              <a:rPr lang="en-US" sz="2900" b="0" dirty="0">
                <a:solidFill>
                  <a:schemeClr val="tx1"/>
                </a:solidFill>
                <a:latin typeface="#9Slide03 Arima Madurai Bold" panose="00000800000000000000" pitchFamily="2" charset="0"/>
                <a:cs typeface="#9Slide03 Arima Madurai Bold" panose="00000800000000000000" pitchFamily="2" charset="0"/>
              </a:rPr>
              <a:t>.</a:t>
            </a:r>
          </a:p>
        </p:txBody>
      </p:sp>
      <p:sp>
        <p:nvSpPr>
          <p:cNvPr id="13" name="Text Box 12"/>
          <p:cNvSpPr txBox="1"/>
          <p:nvPr/>
        </p:nvSpPr>
        <p:spPr>
          <a:xfrm>
            <a:off x="7475220" y="2523490"/>
            <a:ext cx="10292080" cy="7344410"/>
          </a:xfrm>
          <a:prstGeom prst="rect">
            <a:avLst/>
          </a:prstGeom>
          <a:noFill/>
          <a:ln w="9525">
            <a:noFill/>
          </a:ln>
        </p:spPr>
        <p:txBody>
          <a:bodyPr wrap="square">
            <a:noAutofit/>
          </a:bodyPr>
          <a:lstStyle/>
          <a:p>
            <a:pPr indent="0" algn="just">
              <a:spcBef>
                <a:spcPts val="0"/>
              </a:spcBef>
              <a:spcAft>
                <a:spcPts val="1200"/>
              </a:spcAft>
            </a:pP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Nghệ</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thuật</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miêu</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tả</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diễn</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biến</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tâm</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lí</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nhân</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vật</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tinh</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tế</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uyên</a:t>
            </a:r>
            <a:r>
              <a:rPr lang="en-US" sz="2900" b="0" dirty="0">
                <a:solidFill>
                  <a:schemeClr val="tx1"/>
                </a:solidFill>
                <a:latin typeface="#9Slide03 Arima Madurai Bold" panose="00000800000000000000" pitchFamily="2" charset="0"/>
                <a:cs typeface="#9Slide03 Arima Madurai Bold" panose="00000800000000000000" pitchFamily="2" charset="0"/>
              </a:rPr>
              <a:t> </a:t>
            </a:r>
            <a:r>
              <a:rPr lang="en-US" sz="2900" b="0" dirty="0" err="1">
                <a:solidFill>
                  <a:schemeClr val="tx1"/>
                </a:solidFill>
                <a:latin typeface="#9Slide03 Arima Madurai Bold" panose="00000800000000000000" pitchFamily="2" charset="0"/>
                <a:cs typeface="#9Slide03 Arima Madurai Bold" panose="00000800000000000000" pitchFamily="2" charset="0"/>
              </a:rPr>
              <a:t>bác</a:t>
            </a:r>
            <a:r>
              <a:rPr lang="en-US" sz="2900" b="0" dirty="0">
                <a:solidFill>
                  <a:schemeClr val="tx1"/>
                </a:solidFill>
                <a:latin typeface="#9Slide03 Arima Madurai Bold" panose="00000800000000000000" pitchFamily="2" charset="0"/>
                <a:cs typeface="#9Slide03 Arima Madurai Bold" panose="00000800000000000000" pitchFamily="2" charset="0"/>
              </a:rPr>
              <a:t>.</a:t>
            </a:r>
          </a:p>
          <a:p>
            <a:pPr indent="0" algn="just">
              <a:spcBef>
                <a:spcPts val="0"/>
              </a:spcBef>
              <a:spcAft>
                <a:spcPts val="1200"/>
              </a:spcAft>
            </a:pP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Nghệ</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thuật</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sử</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dụng</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ngôn</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ngữ</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đối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thoại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độc</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thoại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của</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nhân</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vật</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khi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thì</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hoà</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vào</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lời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của</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người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kể</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chuyện</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trở</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thành</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một</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loạt</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câu</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hỏi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tu</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từ</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khi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thì</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lời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độc</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thoại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bên</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trong</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được</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nói</a:t>
            </a:r>
            <a:r>
              <a:rPr lang="en-US" sz="2900" dirty="0">
                <a:latin typeface="#9Slide03 Arima Madurai Bold" panose="00000800000000000000" pitchFamily="2" charset="0"/>
                <a:cs typeface="#9Slide03 Arima Madurai Bold" panose="00000800000000000000" pitchFamily="2" charset="0"/>
                <a:sym typeface="+mn-ea"/>
              </a:rPr>
              <a:t> to </a:t>
            </a:r>
            <a:r>
              <a:rPr lang="en-US" sz="2900" dirty="0" err="1">
                <a:latin typeface="#9Slide03 Arima Madurai Bold" panose="00000800000000000000" pitchFamily="2" charset="0"/>
                <a:cs typeface="#9Slide03 Arima Madurai Bold" panose="00000800000000000000" pitchFamily="2" charset="0"/>
                <a:sym typeface="+mn-ea"/>
              </a:rPr>
              <a:t>lên</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như</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lời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đối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thoại</a:t>
            </a:r>
            <a:r>
              <a:rPr lang="en-US" sz="2900" dirty="0">
                <a:latin typeface="#9Slide03 Arima Madurai Bold" panose="00000800000000000000" pitchFamily="2" charset="0"/>
                <a:cs typeface="#9Slide03 Arima Madurai Bold" panose="00000800000000000000" pitchFamily="2" charset="0"/>
                <a:sym typeface="+mn-ea"/>
              </a:rPr>
              <a:t> =&gt;&gt; </a:t>
            </a:r>
            <a:r>
              <a:rPr lang="en-US" sz="2900" dirty="0" err="1">
                <a:latin typeface="#9Slide03 Arima Madurai Bold" panose="00000800000000000000" pitchFamily="2" charset="0"/>
                <a:cs typeface="#9Slide03 Arima Madurai Bold" panose="00000800000000000000" pitchFamily="2" charset="0"/>
                <a:sym typeface="+mn-ea"/>
              </a:rPr>
              <a:t>vừa</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khắc</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họa</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được</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diễn</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biến</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nội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tâm</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phong</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phú</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sâu</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sắc</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của</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nhân</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vật</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vừa</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thể</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hiện</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được</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tính</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cách</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của</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mỗi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người</a:t>
            </a:r>
            <a:r>
              <a:rPr lang="en-US" sz="2900" dirty="0">
                <a:latin typeface="#9Slide03 Arima Madurai Bold" panose="00000800000000000000" pitchFamily="2" charset="0"/>
                <a:cs typeface="#9Slide03 Arima Madurai Bold" panose="00000800000000000000" pitchFamily="2" charset="0"/>
                <a:sym typeface="+mn-ea"/>
              </a:rPr>
              <a:t>.</a:t>
            </a:r>
            <a:endParaRPr lang="en-US" sz="2900" b="0" dirty="0">
              <a:solidFill>
                <a:schemeClr val="tx1"/>
              </a:solidFill>
              <a:latin typeface="#9Slide03 Arima Madurai Bold" panose="00000800000000000000" pitchFamily="2" charset="0"/>
              <a:cs typeface="#9Slide03 Arima Madurai Bold" panose="00000800000000000000" pitchFamily="2" charset="0"/>
              <a:sym typeface="+mn-ea"/>
            </a:endParaRPr>
          </a:p>
          <a:p>
            <a:pPr indent="0" algn="just">
              <a:spcBef>
                <a:spcPts val="0"/>
              </a:spcBef>
              <a:spcAft>
                <a:spcPts val="1200"/>
              </a:spcAft>
            </a:pP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Niềm</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vui</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của</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ông</a:t>
            </a:r>
            <a:r>
              <a:rPr lang="en-US" sz="2900" spc="-50" dirty="0">
                <a:uFillTx/>
                <a:latin typeface="#9Slide03 Arima Madurai Bold" panose="00000800000000000000" pitchFamily="2" charset="0"/>
                <a:cs typeface="#9Slide03 Arima Madurai Bold" panose="00000800000000000000" pitchFamily="2" charset="0"/>
                <a:sym typeface="+mn-ea"/>
              </a:rPr>
              <a:t> Hai </a:t>
            </a:r>
            <a:r>
              <a:rPr lang="en-US" sz="2900" spc="-50" dirty="0" err="1">
                <a:uFillTx/>
                <a:latin typeface="#9Slide03 Arima Madurai Bold" panose="00000800000000000000" pitchFamily="2" charset="0"/>
                <a:cs typeface="#9Slide03 Arima Madurai Bold" panose="00000800000000000000" pitchFamily="2" charset="0"/>
                <a:sym typeface="+mn-ea"/>
              </a:rPr>
              <a:t>khi</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nghe</a:t>
            </a:r>
            <a:r>
              <a:rPr lang="en-US" sz="2900" spc="-50" dirty="0">
                <a:uFillTx/>
                <a:latin typeface="#9Slide03 Arima Madurai Bold" panose="00000800000000000000" pitchFamily="2" charset="0"/>
                <a:cs typeface="#9Slide03 Arima Madurai Bold" panose="00000800000000000000" pitchFamily="2" charset="0"/>
                <a:sym typeface="+mn-ea"/>
              </a:rPr>
              <a:t> tin </a:t>
            </a:r>
            <a:r>
              <a:rPr lang="en-US" sz="2900" spc="-50" dirty="0" err="1">
                <a:uFillTx/>
                <a:latin typeface="#9Slide03 Arima Madurai Bold" panose="00000800000000000000" pitchFamily="2" charset="0"/>
                <a:cs typeface="#9Slide03 Arima Madurai Bold" panose="00000800000000000000" pitchFamily="2" charset="0"/>
                <a:sym typeface="+mn-ea"/>
              </a:rPr>
              <a:t>tức</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kháng</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chiến</a:t>
            </a:r>
            <a:r>
              <a:rPr lang="en-US" sz="2900" spc="-50" dirty="0">
                <a:uFillTx/>
                <a:latin typeface="#9Slide03 Arima Madurai Bold" panose="00000800000000000000" pitchFamily="2" charset="0"/>
                <a:cs typeface="#9Slide03 Arima Madurai Bold" panose="00000800000000000000" pitchFamily="2" charset="0"/>
                <a:sym typeface="+mn-ea"/>
              </a:rPr>
              <a:t> ở </a:t>
            </a:r>
            <a:r>
              <a:rPr lang="en-US" sz="2900" spc="-50" dirty="0" err="1">
                <a:uFillTx/>
                <a:latin typeface="#9Slide03 Arima Madurai Bold" panose="00000800000000000000" pitchFamily="2" charset="0"/>
                <a:cs typeface="#9Slide03 Arima Madurai Bold" panose="00000800000000000000" pitchFamily="2" charset="0"/>
                <a:sym typeface="+mn-ea"/>
              </a:rPr>
              <a:t>phòng</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thông</a:t>
            </a:r>
            <a:r>
              <a:rPr lang="en-US" sz="2900" spc="-50" dirty="0">
                <a:uFillTx/>
                <a:latin typeface="#9Slide03 Arima Madurai Bold" panose="00000800000000000000" pitchFamily="2" charset="0"/>
                <a:cs typeface="#9Slide03 Arima Madurai Bold" panose="00000800000000000000" pitchFamily="2" charset="0"/>
                <a:sym typeface="+mn-ea"/>
              </a:rPr>
              <a:t> tin  =&gt;&gt;</a:t>
            </a:r>
            <a:r>
              <a:rPr lang="en-US" sz="2900" spc="-50" dirty="0" err="1">
                <a:uFillTx/>
                <a:latin typeface="#9Slide03 Arima Madurai Bold" panose="00000800000000000000" pitchFamily="2" charset="0"/>
                <a:cs typeface="#9Slide03 Arima Madurai Bold" panose="00000800000000000000" pitchFamily="2" charset="0"/>
                <a:sym typeface="+mn-ea"/>
              </a:rPr>
              <a:t>làm</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đòn</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bẩy</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cho</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nỗi</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bàng</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hoàng</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choáng</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váng</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đột</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ngột</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đau</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đớn</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sững</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sờ</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tủi</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hổ</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của</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ông</a:t>
            </a:r>
            <a:r>
              <a:rPr lang="en-US" sz="2900" spc="-50" dirty="0">
                <a:uFillTx/>
                <a:latin typeface="#9Slide03 Arima Madurai Bold" panose="00000800000000000000" pitchFamily="2" charset="0"/>
                <a:cs typeface="#9Slide03 Arima Madurai Bold" panose="00000800000000000000" pitchFamily="2" charset="0"/>
                <a:sym typeface="+mn-ea"/>
              </a:rPr>
              <a:t> Hai </a:t>
            </a:r>
            <a:r>
              <a:rPr lang="en-US" sz="2900" spc="-50" dirty="0" err="1">
                <a:uFillTx/>
                <a:latin typeface="#9Slide03 Arima Madurai Bold" panose="00000800000000000000" pitchFamily="2" charset="0"/>
                <a:cs typeface="#9Slide03 Arima Madurai Bold" panose="00000800000000000000" pitchFamily="2" charset="0"/>
                <a:sym typeface="+mn-ea"/>
              </a:rPr>
              <a:t>khi</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nghe</a:t>
            </a:r>
            <a:r>
              <a:rPr lang="en-US" sz="2900" spc="-50" dirty="0">
                <a:uFillTx/>
                <a:latin typeface="#9Slide03 Arima Madurai Bold" panose="00000800000000000000" pitchFamily="2" charset="0"/>
                <a:cs typeface="#9Slide03 Arima Madurai Bold" panose="00000800000000000000" pitchFamily="2" charset="0"/>
                <a:sym typeface="+mn-ea"/>
              </a:rPr>
              <a:t> tin </a:t>
            </a:r>
            <a:r>
              <a:rPr lang="en-US" sz="2900" spc="-50" dirty="0" err="1">
                <a:uFillTx/>
                <a:latin typeface="#9Slide03 Arima Madurai Bold" panose="00000800000000000000" pitchFamily="2" charset="0"/>
                <a:cs typeface="#9Slide03 Arima Madurai Bold" panose="00000800000000000000" pitchFamily="2" charset="0"/>
                <a:sym typeface="+mn-ea"/>
              </a:rPr>
              <a:t>làng</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theo</a:t>
            </a:r>
            <a:r>
              <a:rPr lang="en-US" sz="2900" spc="-50" dirty="0">
                <a:uFillTx/>
                <a:latin typeface="#9Slide03 Arima Madurai Bold" panose="00000800000000000000" pitchFamily="2" charset="0"/>
                <a:cs typeface="#9Slide03 Arima Madurai Bold" panose="00000800000000000000" pitchFamily="2" charset="0"/>
                <a:sym typeface="+mn-ea"/>
              </a:rPr>
              <a:t> </a:t>
            </a:r>
            <a:r>
              <a:rPr lang="en-US" sz="2900" spc="-50" dirty="0" err="1">
                <a:uFillTx/>
                <a:latin typeface="#9Slide03 Arima Madurai Bold" panose="00000800000000000000" pitchFamily="2" charset="0"/>
                <a:cs typeface="#9Slide03 Arima Madurai Bold" panose="00000800000000000000" pitchFamily="2" charset="0"/>
                <a:sym typeface="+mn-ea"/>
              </a:rPr>
              <a:t>giặc</a:t>
            </a:r>
            <a:r>
              <a:rPr lang="en-US" sz="2900" spc="-50" dirty="0">
                <a:uFillTx/>
                <a:latin typeface="#9Slide03 Arima Madurai Bold" panose="00000800000000000000" pitchFamily="2" charset="0"/>
                <a:cs typeface="#9Slide03 Arima Madurai Bold" panose="00000800000000000000" pitchFamily="2" charset="0"/>
                <a:sym typeface="+mn-ea"/>
              </a:rPr>
              <a:t>.</a:t>
            </a:r>
          </a:p>
          <a:p>
            <a:pPr indent="0" algn="just">
              <a:spcBef>
                <a:spcPts val="0"/>
              </a:spcBef>
              <a:spcAft>
                <a:spcPts val="1200"/>
              </a:spcAft>
            </a:pP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Nỗi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đau</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đớn</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xót</a:t>
            </a:r>
            <a:r>
              <a:rPr lang="en-US" sz="2900" dirty="0">
                <a:latin typeface="#9Slide03 Arima Madurai Bold" panose="00000800000000000000" pitchFamily="2" charset="0"/>
                <a:cs typeface="#9Slide03 Arima Madurai Bold" panose="00000800000000000000" pitchFamily="2" charset="0"/>
                <a:sym typeface="+mn-ea"/>
              </a:rPr>
              <a:t> xa, </a:t>
            </a:r>
            <a:r>
              <a:rPr lang="en-US" sz="2900" dirty="0" err="1">
                <a:latin typeface="#9Slide03 Arima Madurai Bold" panose="00000800000000000000" pitchFamily="2" charset="0"/>
                <a:cs typeface="#9Slide03 Arima Madurai Bold" panose="00000800000000000000" pitchFamily="2" charset="0"/>
                <a:sym typeface="+mn-ea"/>
              </a:rPr>
              <a:t>dày</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vò</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hoài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nghi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căm</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phẫn</a:t>
            </a:r>
            <a:r>
              <a:rPr lang="en-US" sz="2900" dirty="0">
                <a:latin typeface="#9Slide03 Arima Madurai Bold" panose="00000800000000000000" pitchFamily="2" charset="0"/>
                <a:cs typeface="#9Slide03 Arima Madurai Bold" panose="00000800000000000000" pitchFamily="2" charset="0"/>
                <a:sym typeface="+mn-ea"/>
              </a:rPr>
              <a:t>, lo </a:t>
            </a:r>
            <a:r>
              <a:rPr lang="en-US" sz="2900" dirty="0" err="1">
                <a:latin typeface="#9Slide03 Arima Madurai Bold" panose="00000800000000000000" pitchFamily="2" charset="0"/>
                <a:cs typeface="#9Slide03 Arima Madurai Bold" panose="00000800000000000000" pitchFamily="2" charset="0"/>
                <a:sym typeface="+mn-ea"/>
              </a:rPr>
              <a:t>lắng</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sợ</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hãi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của</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ông</a:t>
            </a:r>
            <a:r>
              <a:rPr lang="en-US" sz="2900" dirty="0">
                <a:latin typeface="#9Slide03 Arima Madurai Bold" panose="00000800000000000000" pitchFamily="2" charset="0"/>
                <a:cs typeface="#9Slide03 Arima Madurai Bold" panose="00000800000000000000" pitchFamily="2" charset="0"/>
                <a:sym typeface="+mn-ea"/>
              </a:rPr>
              <a:t> Hai </a:t>
            </a:r>
            <a:r>
              <a:rPr lang="en-US" sz="2900" dirty="0" err="1">
                <a:latin typeface="#9Slide03 Arima Madurai Bold" panose="00000800000000000000" pitchFamily="2" charset="0"/>
                <a:cs typeface="#9Slide03 Arima Madurai Bold" panose="00000800000000000000" pitchFamily="2" charset="0"/>
                <a:sym typeface="+mn-ea"/>
              </a:rPr>
              <a:t>khi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đối</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diện</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với</a:t>
            </a:r>
            <a:r>
              <a:rPr lang="en-US" sz="2900" dirty="0">
                <a:latin typeface="#9Slide03 Arima Madurai Bold" panose="00000800000000000000" pitchFamily="2" charset="0"/>
                <a:cs typeface="#9Slide03 Arima Madurai Bold" panose="00000800000000000000" pitchFamily="2" charset="0"/>
                <a:sym typeface="+mn-ea"/>
              </a:rPr>
              <a:t> tin </a:t>
            </a:r>
            <a:r>
              <a:rPr lang="en-US" sz="2900" dirty="0" err="1">
                <a:latin typeface="#9Slide03 Arima Madurai Bold" panose="00000800000000000000" pitchFamily="2" charset="0"/>
                <a:cs typeface="#9Slide03 Arima Madurai Bold" panose="00000800000000000000" pitchFamily="2" charset="0"/>
                <a:sym typeface="+mn-ea"/>
              </a:rPr>
              <a:t>làng</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theo</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giặc</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trong</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bốn</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bức</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tường</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của</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gian</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phòng</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trọ</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chật</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hẹp</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tăm</a:t>
            </a:r>
            <a:r>
              <a:rPr lang="en-US" sz="2900" dirty="0">
                <a:latin typeface="#9Slide03 Arima Madurai Bold" panose="00000800000000000000" pitchFamily="2" charset="0"/>
                <a:cs typeface="#9Slide03 Arima Madurai Bold" panose="00000800000000000000" pitchFamily="2" charset="0"/>
                <a:sym typeface="+mn-ea"/>
              </a:rPr>
              <a:t> </a:t>
            </a:r>
            <a:r>
              <a:rPr lang="en-US" sz="2900" dirty="0" err="1">
                <a:latin typeface="#9Slide03 Arima Madurai Bold" panose="00000800000000000000" pitchFamily="2" charset="0"/>
                <a:cs typeface="#9Slide03 Arima Madurai Bold" panose="00000800000000000000" pitchFamily="2" charset="0"/>
                <a:sym typeface="+mn-ea"/>
              </a:rPr>
              <a:t>tối</a:t>
            </a:r>
            <a:r>
              <a:rPr lang="en-US" sz="2900" dirty="0">
                <a:latin typeface="#9Slide03 Arima Madurai Bold" panose="00000800000000000000" pitchFamily="2" charset="0"/>
                <a:cs typeface="#9Slide03 Arima Madurai Bold" panose="00000800000000000000" pitchFamily="2" charset="0"/>
                <a:sym typeface="+mn-ea"/>
              </a:rPr>
              <a:t>.</a:t>
            </a:r>
            <a:endParaRPr lang="en-US" sz="2900" b="0" dirty="0">
              <a:solidFill>
                <a:schemeClr val="tx1"/>
              </a:solidFill>
              <a:latin typeface="#9Slide03 Arima Madurai Bold" panose="00000800000000000000" pitchFamily="2" charset="0"/>
              <a:cs typeface="#9Slide03 Arima Madurai Bold" panose="00000800000000000000" pitchFamily="2" charset="0"/>
            </a:endParaRPr>
          </a:p>
          <a:p>
            <a:pPr indent="0" algn="just">
              <a:spcBef>
                <a:spcPts val="0"/>
              </a:spcBef>
              <a:spcAft>
                <a:spcPts val="1200"/>
              </a:spcAft>
            </a:pPr>
            <a:endParaRPr lang="en-US" sz="2900" b="0" spc="-50" dirty="0">
              <a:solidFill>
                <a:schemeClr val="tx1"/>
              </a:solidFill>
              <a:uFillTx/>
              <a:latin typeface="#9Slide03 Arima Madurai Bold" panose="00000800000000000000" pitchFamily="2" charset="0"/>
              <a:cs typeface="#9Slide03 Arima Madurai Bold" panose="00000800000000000000" pitchFamily="2" charset="0"/>
            </a:endParaRPr>
          </a:p>
          <a:p>
            <a:pPr indent="0" algn="just">
              <a:spcBef>
                <a:spcPts val="0"/>
              </a:spcBef>
              <a:spcAft>
                <a:spcPts val="1200"/>
              </a:spcAft>
            </a:pPr>
            <a:endParaRPr lang="en-US" sz="2900" b="0" dirty="0">
              <a:solidFill>
                <a:schemeClr val="tx1"/>
              </a:solidFill>
              <a:latin typeface="#9Slide03 Arima Madurai Bold" panose="00000800000000000000" pitchFamily="2" charset="0"/>
              <a:cs typeface="#9Slide03 Arima Madurai Bold" panose="00000800000000000000" pitchFamily="2" charset="0"/>
            </a:endParaRPr>
          </a:p>
        </p:txBody>
      </p:sp>
      <p:sp>
        <p:nvSpPr>
          <p:cNvPr id="14" name="Text Box 13"/>
          <p:cNvSpPr txBox="1"/>
          <p:nvPr/>
        </p:nvSpPr>
        <p:spPr>
          <a:xfrm>
            <a:off x="8458200" y="7048500"/>
            <a:ext cx="8795385" cy="522605"/>
          </a:xfrm>
          <a:prstGeom prst="rect">
            <a:avLst/>
          </a:prstGeom>
          <a:noFill/>
          <a:ln w="9525">
            <a:noFill/>
          </a:ln>
        </p:spPr>
        <p:txBody>
          <a:bodyPr wrap="square">
            <a:noAutofit/>
          </a:bodyPr>
          <a:lstStyle/>
          <a:p>
            <a:pPr indent="0" algn="just"/>
            <a:endParaRPr lang="en-US" sz="2200" b="0">
              <a:solidFill>
                <a:schemeClr val="tx1"/>
              </a:solidFill>
              <a:latin typeface="#9Slide03 Arima Madurai Bold" panose="00000800000000000000" pitchFamily="2" charset="0"/>
              <a:cs typeface="#9Slide03 Arima Madurai Bold" panose="000008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uiExpand="1" build="p"/>
      <p:bldP spid="13" grpId="1"/>
      <p:bldP spid="14" grpId="0"/>
      <p:bldP spid="14"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471C0"/>
        </a:solidFill>
        <a:effectLst/>
      </p:bgPr>
    </p:bg>
    <p:spTree>
      <p:nvGrpSpPr>
        <p:cNvPr id="1" name=""/>
        <p:cNvGrpSpPr/>
        <p:nvPr/>
      </p:nvGrpSpPr>
      <p:grpSpPr>
        <a:xfrm>
          <a:off x="0" y="0"/>
          <a:ext cx="0" cy="0"/>
          <a:chOff x="0" y="0"/>
          <a:chExt cx="0" cy="0"/>
        </a:xfrm>
      </p:grpSpPr>
      <p:sp>
        <p:nvSpPr>
          <p:cNvPr id="10" name="Freeform 10"/>
          <p:cNvSpPr/>
          <p:nvPr/>
        </p:nvSpPr>
        <p:spPr>
          <a:xfrm rot="-954557">
            <a:off x="-644812" y="-503209"/>
            <a:ext cx="4081291" cy="1261490"/>
          </a:xfrm>
          <a:custGeom>
            <a:avLst/>
            <a:gdLst/>
            <a:ahLst/>
            <a:cxnLst/>
            <a:rect l="l" t="t" r="r" b="b"/>
            <a:pathLst>
              <a:path w="4081291" h="1261490">
                <a:moveTo>
                  <a:pt x="0" y="0"/>
                </a:moveTo>
                <a:lnTo>
                  <a:pt x="4081291" y="0"/>
                </a:lnTo>
                <a:lnTo>
                  <a:pt x="4081291" y="1261490"/>
                </a:lnTo>
                <a:lnTo>
                  <a:pt x="0" y="1261490"/>
                </a:lnTo>
                <a:lnTo>
                  <a:pt x="0" y="0"/>
                </a:lnTo>
                <a:close/>
              </a:path>
            </a:pathLst>
          </a:custGeom>
          <a:blipFill>
            <a:blip r:embed="rId3"/>
            <a:stretch>
              <a:fillRect/>
            </a:stretch>
          </a:blipFill>
        </p:spPr>
        <p:txBody>
          <a:bodyPr/>
          <a:lstStyle/>
          <a:p>
            <a:endParaRPr lang="en-US"/>
          </a:p>
        </p:txBody>
      </p:sp>
      <p:graphicFrame>
        <p:nvGraphicFramePr>
          <p:cNvPr id="2" name="Table 1"/>
          <p:cNvGraphicFramePr/>
          <p:nvPr>
            <p:extLst>
              <p:ext uri="{D42A27DB-BD31-4B8C-83A1-F6EECF244321}">
                <p14:modId xmlns:p14="http://schemas.microsoft.com/office/powerpoint/2010/main" val="2496165161"/>
              </p:ext>
            </p:extLst>
          </p:nvPr>
        </p:nvGraphicFramePr>
        <p:xfrm>
          <a:off x="1034415" y="898843"/>
          <a:ext cx="16219170" cy="8740458"/>
        </p:xfrm>
        <a:graphic>
          <a:graphicData uri="http://schemas.openxmlformats.org/drawingml/2006/table">
            <a:tbl>
              <a:tblPr/>
              <a:tblGrid>
                <a:gridCol w="1181652">
                  <a:extLst>
                    <a:ext uri="{9D8B030D-6E8A-4147-A177-3AD203B41FA5}">
                      <a16:colId xmlns:a16="http://schemas.microsoft.com/office/drawing/2014/main" val="20000"/>
                    </a:ext>
                  </a:extLst>
                </a:gridCol>
                <a:gridCol w="3498933">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9176385">
                  <a:extLst>
                    <a:ext uri="{9D8B030D-6E8A-4147-A177-3AD203B41FA5}">
                      <a16:colId xmlns:a16="http://schemas.microsoft.com/office/drawing/2014/main" val="20003"/>
                    </a:ext>
                  </a:extLst>
                </a:gridCol>
              </a:tblGrid>
              <a:tr h="1054008">
                <a:tc rowSpan="2" gridSpan="2">
                  <a:txBody>
                    <a:bodyPr/>
                    <a:lstStyle/>
                    <a:p>
                      <a:pPr indent="0" algn="ctr">
                        <a:buNone/>
                      </a:pPr>
                      <a:r>
                        <a:rPr lang="en-US" sz="3000" b="1">
                          <a:solidFill>
                            <a:schemeClr val="tx1"/>
                          </a:solidFill>
                          <a:latin typeface="#9Slide03 Arima Madurai Bold" panose="00000800000000000000" pitchFamily="2" charset="0"/>
                          <a:cs typeface="#9Slide03 Arima Madurai Bold" panose="00000800000000000000" pitchFamily="2" charset="0"/>
                        </a:rPr>
                        <a:t>Yêu cầu</a:t>
                      </a:r>
                    </a:p>
                    <a:p>
                      <a:pPr indent="0" algn="ctr">
                        <a:buNone/>
                      </a:pPr>
                      <a:r>
                        <a:rPr lang="en-US" altLang="zh-CN" sz="3000" b="1">
                          <a:latin typeface="#9Slide03 Arima Madurai Bold" panose="00000800000000000000" pitchFamily="2" charset="0"/>
                        </a:rPr>
                        <a:t> </a:t>
                      </a:r>
                      <a:endParaRPr lang="en-US" sz="3000" b="1">
                        <a:solidFill>
                          <a:schemeClr val="tx1"/>
                        </a:solidFill>
                        <a:latin typeface="#9Slide03 Arima Madurai Bold" panose="00000800000000000000" pitchFamily="2"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rowSpan="2"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indent="0" algn="ctr">
                        <a:lnSpc>
                          <a:spcPct val="150000"/>
                        </a:lnSpc>
                        <a:buNone/>
                      </a:pPr>
                      <a:r>
                        <a:rPr lang="en-US" sz="3000" b="1">
                          <a:solidFill>
                            <a:schemeClr val="tx1"/>
                          </a:solidFill>
                          <a:latin typeface="#9Slide03 Arima Madurai Bold" panose="00000800000000000000" pitchFamily="2" charset="0"/>
                          <a:cs typeface="#9Slide03 Arima Madurai Bold" panose="00000800000000000000" pitchFamily="2" charset="0"/>
                        </a:rPr>
                        <a:t>Nội dung</a:t>
                      </a:r>
                      <a:endParaRPr lang="en-US" sz="30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966174">
                <a:tc gridSpan="2" vMerge="1">
                  <a:txBody>
                    <a:bodyPr/>
                    <a:lstStyle/>
                    <a:p>
                      <a:endParaRPr lang="en-US"/>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hMerge="1" v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lnSpc>
                          <a:spcPct val="150000"/>
                        </a:lnSpc>
                        <a:buNone/>
                      </a:pPr>
                      <a:r>
                        <a:rPr lang="en-US" sz="3000" b="1">
                          <a:solidFill>
                            <a:schemeClr val="tx1"/>
                          </a:solidFill>
                          <a:latin typeface="#9Slide03 Arima Madurai Bold" panose="00000800000000000000" pitchFamily="2" charset="0"/>
                          <a:cs typeface="#9Slide03 Arima Madurai Bold" panose="00000800000000000000" pitchFamily="2" charset="0"/>
                        </a:rPr>
                        <a:t>Dẫn chứng</a:t>
                      </a:r>
                      <a:endParaRPr lang="en-US" sz="30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000" b="1">
                          <a:solidFill>
                            <a:schemeClr val="tx1"/>
                          </a:solidFill>
                          <a:latin typeface="#9Slide03 Arima Madurai Bold" panose="00000800000000000000" pitchFamily="2" charset="0"/>
                          <a:cs typeface="#9Slide03 Arima Madurai Bold" panose="00000800000000000000" pitchFamily="2" charset="0"/>
                        </a:rPr>
                        <a:t>Phân tích</a:t>
                      </a:r>
                      <a:endParaRPr lang="en-US" sz="30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1"/>
                  </a:ext>
                </a:extLst>
              </a:tr>
              <a:tr h="6720276">
                <a:tc>
                  <a:txBody>
                    <a:bodyPr/>
                    <a:lstStyle/>
                    <a:p>
                      <a:pPr indent="0" algn="ctr">
                        <a:buNone/>
                      </a:pPr>
                      <a:r>
                        <a:rPr lang="en-US" sz="3000" b="1">
                          <a:solidFill>
                            <a:schemeClr val="tx1"/>
                          </a:solidFill>
                          <a:latin typeface="#9Slide03 Arima Madurai Bold" panose="00000800000000000000" pitchFamily="2" charset="0"/>
                          <a:cs typeface="#9Slide03 Arima Madurai Bold" panose="00000800000000000000" pitchFamily="2" charset="0"/>
                        </a:rPr>
                        <a:t>Thân bài</a:t>
                      </a: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000" b="0" dirty="0">
                          <a:solidFill>
                            <a:schemeClr val="tx1"/>
                          </a:solidFill>
                          <a:latin typeface="#9Slide03 Arima Madurai Bold" panose="00000800000000000000" pitchFamily="2" charset="0"/>
                          <a:cs typeface="#9Slide03 Arima Madurai Bold" panose="00000800000000000000" pitchFamily="2" charset="0"/>
                        </a:rPr>
                        <a:t>(2) </a:t>
                      </a:r>
                      <a:r>
                        <a:rPr lang="en-US" sz="3000" b="0" dirty="0" err="1">
                          <a:solidFill>
                            <a:schemeClr val="tx1"/>
                          </a:solidFill>
                          <a:latin typeface="#9Slide03 Arima Madurai Bold" panose="00000800000000000000" pitchFamily="2" charset="0"/>
                          <a:cs typeface="#9Slide03 Arima Madurai Bold" panose="00000800000000000000" pitchFamily="2" charset="0"/>
                        </a:rPr>
                        <a:t>Đặc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sắc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về</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nghệ</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thuật</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xây</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dựng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nhân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vật</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nghệ</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thuật</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miêu</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tả</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tâm</a:t>
                      </a:r>
                      <a:r>
                        <a:rPr lang="en-US" sz="3000" b="0" i="1" dirty="0">
                          <a:solidFill>
                            <a:schemeClr val="tx1"/>
                          </a:solidFill>
                          <a:latin typeface="#9Slide03 Arima Madurai Bold" panose="00000800000000000000" pitchFamily="2" charset="0"/>
                          <a:cs typeface="#9Slide03 Arima Madurai Bold" panose="00000800000000000000" pitchFamily="2" charset="0"/>
                        </a:rPr>
                        <a:t> </a:t>
                      </a:r>
                    </a:p>
                    <a:p>
                      <a:pPr indent="0" algn="ctr">
                        <a:buNone/>
                      </a:pPr>
                      <a:r>
                        <a:rPr lang="en-US" sz="3000" b="0" i="1" dirty="0" err="1">
                          <a:solidFill>
                            <a:schemeClr val="tx1"/>
                          </a:solidFill>
                          <a:latin typeface="#9Slide03 Arima Madurai Bold" panose="00000800000000000000" pitchFamily="2" charset="0"/>
                          <a:cs typeface="#9Slide03 Arima Madurai Bold" panose="00000800000000000000" pitchFamily="2" charset="0"/>
                        </a:rPr>
                        <a:t>lí</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nhân</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vật</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sử</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dụng</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ngôn</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ngữ</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đối</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thoại</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độc</a:t>
                      </a:r>
                      <a:r>
                        <a:rPr lang="en-US" sz="3000" b="0" i="1" dirty="0">
                          <a:solidFill>
                            <a:schemeClr val="tx1"/>
                          </a:solidFill>
                          <a:latin typeface="#9Slide03 Arima Madurai Bold" panose="00000800000000000000" pitchFamily="2" charset="0"/>
                          <a:cs typeface="#9Slide03 Arima Madurai Bold" panose="00000800000000000000" pitchFamily="2" charset="0"/>
                        </a:rPr>
                        <a:t> </a:t>
                      </a:r>
                      <a:r>
                        <a:rPr lang="en-US" sz="3000" b="0" i="1" dirty="0" err="1">
                          <a:solidFill>
                            <a:schemeClr val="tx1"/>
                          </a:solidFill>
                          <a:latin typeface="#9Slide03 Arima Madurai Bold" panose="00000800000000000000" pitchFamily="2" charset="0"/>
                          <a:cs typeface="#9Slide03 Arima Madurai Bold" panose="00000800000000000000" pitchFamily="2" charset="0"/>
                        </a:rPr>
                        <a:t>thoại</a:t>
                      </a:r>
                      <a:r>
                        <a:rPr lang="en-US" sz="3000" b="0" i="1" dirty="0">
                          <a:solidFill>
                            <a:schemeClr val="tx1"/>
                          </a:solidFill>
                          <a:latin typeface="#9Slide03 Arima Madurai Bold" panose="00000800000000000000" pitchFamily="2" charset="0"/>
                          <a:cs typeface="#9Slide03 Arima Madurai Bold" panose="00000800000000000000" pitchFamily="2" charset="0"/>
                        </a:rPr>
                        <a:t>,…)</a:t>
                      </a:r>
                      <a:endParaRPr lang="en-US" sz="3000" b="0" dirty="0">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buNone/>
                      </a:pPr>
                      <a:r>
                        <a:rPr lang="en-US" sz="3000" b="0">
                          <a:solidFill>
                            <a:schemeClr val="bg1"/>
                          </a:solidFill>
                          <a:latin typeface="#9Slide03 Arima Madurai Bold" panose="00000800000000000000" pitchFamily="2" charset="0"/>
                          <a:cs typeface="#9Slide03 Arima Madurai Bold" panose="00000800000000000000" pitchFamily="2" charset="0"/>
                        </a:rPr>
                        <a:t> </a:t>
                      </a:r>
                      <a:endParaRPr lang="en-US" sz="3000" b="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2200" b="0" dirty="0">
                          <a:solidFill>
                            <a:schemeClr val="bg1"/>
                          </a:solidFill>
                          <a:latin typeface="#9Slide03 Arima Madurai Bold" panose="00000800000000000000" pitchFamily="2" charset="0"/>
                          <a:cs typeface="#9Slide03 Arima Madurai Bold" panose="00000800000000000000" pitchFamily="2" charset="0"/>
                        </a:rPr>
                        <a:t> </a:t>
                      </a: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13" name="Text Box 12"/>
          <p:cNvSpPr txBox="1"/>
          <p:nvPr/>
        </p:nvSpPr>
        <p:spPr>
          <a:xfrm>
            <a:off x="8241323" y="4391335"/>
            <a:ext cx="8795385" cy="522605"/>
          </a:xfrm>
          <a:prstGeom prst="rect">
            <a:avLst/>
          </a:prstGeom>
          <a:noFill/>
          <a:ln w="9525">
            <a:noFill/>
          </a:ln>
        </p:spPr>
        <p:txBody>
          <a:bodyPr wrap="square">
            <a:noAutofit/>
          </a:bodyPr>
          <a:lstStyle/>
          <a:p>
            <a:pPr indent="0" algn="just"/>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Cuộc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đấu</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tranh</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nội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tâm</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dữ</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dội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giữa</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một</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bên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là</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tình</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yêu</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làng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và</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một</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bên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là</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tình</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yêu</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nước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trong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ông</a:t>
            </a:r>
            <a:r>
              <a:rPr lang="en-US" sz="3000" b="0" dirty="0">
                <a:solidFill>
                  <a:schemeClr val="tx1"/>
                </a:solidFill>
                <a:latin typeface="#9Slide03 Arima Madurai Bold" panose="00000800000000000000" pitchFamily="2" charset="0"/>
                <a:cs typeface="#9Slide03 Arima Madurai Bold" panose="00000800000000000000" pitchFamily="2" charset="0"/>
              </a:rPr>
              <a:t> Hai  </a:t>
            </a:r>
            <a:r>
              <a:rPr lang="en-US" sz="3000" b="0" dirty="0" err="1">
                <a:solidFill>
                  <a:schemeClr val="tx1"/>
                </a:solidFill>
                <a:latin typeface="#9Slide03 Arima Madurai Bold" panose="00000800000000000000" pitchFamily="2" charset="0"/>
                <a:cs typeface="#9Slide03 Arima Madurai Bold" panose="00000800000000000000" pitchFamily="2" charset="0"/>
              </a:rPr>
              <a:t>để</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rồi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ông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phải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đau</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đớn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đưa</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ra</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lựa</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chọn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và</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trò</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chuyện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với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thằng</a:t>
            </a:r>
            <a:r>
              <a:rPr lang="en-US" sz="3000" b="0" dirty="0">
                <a:solidFill>
                  <a:schemeClr val="tx1"/>
                </a:solidFill>
                <a:latin typeface="#9Slide03 Arima Madurai Bold" panose="00000800000000000000" pitchFamily="2" charset="0"/>
                <a:cs typeface="#9Slide03 Arima Madurai Bold" panose="00000800000000000000" pitchFamily="2" charset="0"/>
              </a:rPr>
              <a:t> con </a:t>
            </a:r>
            <a:r>
              <a:rPr lang="en-US" sz="3000" b="0" dirty="0" err="1">
                <a:solidFill>
                  <a:schemeClr val="tx1"/>
                </a:solidFill>
                <a:latin typeface="#9Slide03 Arima Madurai Bold" panose="00000800000000000000" pitchFamily="2" charset="0"/>
                <a:cs typeface="#9Slide03 Arima Madurai Bold" panose="00000800000000000000" pitchFamily="2" charset="0"/>
              </a:rPr>
              <a:t>út</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để</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được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minh</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oan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được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giãi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bày</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những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nỗi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niềm</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của</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lòng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mình</a:t>
            </a:r>
            <a:r>
              <a:rPr lang="en-US" sz="3000" b="0" dirty="0">
                <a:solidFill>
                  <a:schemeClr val="tx1"/>
                </a:solidFill>
                <a:latin typeface="#9Slide03 Arima Madurai Bold" panose="00000800000000000000" pitchFamily="2" charset="0"/>
                <a:cs typeface="#9Slide03 Arima Madurai Bold" panose="00000800000000000000" pitchFamily="2" charset="0"/>
              </a:rPr>
              <a:t>…</a:t>
            </a:r>
          </a:p>
        </p:txBody>
      </p:sp>
      <p:sp>
        <p:nvSpPr>
          <p:cNvPr id="3" name="Text Box 2"/>
          <p:cNvSpPr txBox="1"/>
          <p:nvPr/>
        </p:nvSpPr>
        <p:spPr>
          <a:xfrm>
            <a:off x="8241323" y="6884667"/>
            <a:ext cx="8795385" cy="522605"/>
          </a:xfrm>
          <a:prstGeom prst="rect">
            <a:avLst/>
          </a:prstGeom>
          <a:noFill/>
          <a:ln w="9525">
            <a:noFill/>
          </a:ln>
        </p:spPr>
        <p:txBody>
          <a:bodyPr wrap="square">
            <a:noAutofit/>
          </a:bodyPr>
          <a:lstStyle/>
          <a:p>
            <a:pPr indent="0" algn="just"/>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Lời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nói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cách</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ứng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xử</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của</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bà</a:t>
            </a:r>
            <a:r>
              <a:rPr lang="en-US" sz="3000" b="0" dirty="0">
                <a:solidFill>
                  <a:schemeClr val="tx1"/>
                </a:solidFill>
                <a:latin typeface="#9Slide03 Arima Madurai Bold" panose="00000800000000000000" pitchFamily="2" charset="0"/>
                <a:cs typeface="#9Slide03 Arima Madurai Bold" panose="00000800000000000000" pitchFamily="2" charset="0"/>
              </a:rPr>
              <a:t> Hai, </a:t>
            </a:r>
            <a:r>
              <a:rPr lang="en-US" sz="3000" b="0" dirty="0" err="1">
                <a:solidFill>
                  <a:schemeClr val="tx1"/>
                </a:solidFill>
                <a:latin typeface="#9Slide03 Arima Madurai Bold" panose="00000800000000000000" pitchFamily="2" charset="0"/>
                <a:cs typeface="#9Slide03 Arima Madurai Bold" panose="00000800000000000000" pitchFamily="2" charset="0"/>
              </a:rPr>
              <a:t>bé</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Húc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bà</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chủ</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nhà</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những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người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tản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cư</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cũng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ẩn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giấu</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bên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trong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là</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tấm</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lòng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yêu</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nước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trung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thành</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với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cách</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mạng</a:t>
            </a:r>
            <a:r>
              <a:rPr lang="en-US" sz="3000" b="0" dirty="0">
                <a:solidFill>
                  <a:schemeClr val="tx1"/>
                </a:solidFill>
                <a:latin typeface="#9Slide03 Arima Madurai Bold" panose="00000800000000000000" pitchFamily="2" charset="0"/>
                <a:cs typeface="#9Slide03 Arima Madurai Bold" panose="00000800000000000000" pitchFamily="2" charset="0"/>
              </a:rPr>
              <a:t>…</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471C0"/>
        </a:solidFill>
        <a:effectLst/>
      </p:bgPr>
    </p:bg>
    <p:spTree>
      <p:nvGrpSpPr>
        <p:cNvPr id="1" name=""/>
        <p:cNvGrpSpPr/>
        <p:nvPr/>
      </p:nvGrpSpPr>
      <p:grpSpPr>
        <a:xfrm>
          <a:off x="0" y="0"/>
          <a:ext cx="0" cy="0"/>
          <a:chOff x="0" y="0"/>
          <a:chExt cx="0" cy="0"/>
        </a:xfrm>
      </p:grpSpPr>
      <p:sp>
        <p:nvSpPr>
          <p:cNvPr id="10" name="Freeform 10"/>
          <p:cNvSpPr/>
          <p:nvPr/>
        </p:nvSpPr>
        <p:spPr>
          <a:xfrm rot="-954557">
            <a:off x="-644812" y="-503209"/>
            <a:ext cx="4081291" cy="1261490"/>
          </a:xfrm>
          <a:custGeom>
            <a:avLst/>
            <a:gdLst/>
            <a:ahLst/>
            <a:cxnLst/>
            <a:rect l="l" t="t" r="r" b="b"/>
            <a:pathLst>
              <a:path w="4081291" h="1261490">
                <a:moveTo>
                  <a:pt x="0" y="0"/>
                </a:moveTo>
                <a:lnTo>
                  <a:pt x="4081291" y="0"/>
                </a:lnTo>
                <a:lnTo>
                  <a:pt x="4081291" y="1261490"/>
                </a:lnTo>
                <a:lnTo>
                  <a:pt x="0" y="1261490"/>
                </a:lnTo>
                <a:lnTo>
                  <a:pt x="0" y="0"/>
                </a:lnTo>
                <a:close/>
              </a:path>
            </a:pathLst>
          </a:custGeom>
          <a:blipFill>
            <a:blip r:embed="rId3"/>
            <a:stretch>
              <a:fillRect/>
            </a:stretch>
          </a:blipFill>
        </p:spPr>
        <p:txBody>
          <a:bodyPr/>
          <a:lstStyle/>
          <a:p>
            <a:endParaRPr lang="en-US"/>
          </a:p>
        </p:txBody>
      </p:sp>
      <p:graphicFrame>
        <p:nvGraphicFramePr>
          <p:cNvPr id="2" name="Table 1"/>
          <p:cNvGraphicFramePr/>
          <p:nvPr>
            <p:extLst>
              <p:ext uri="{D42A27DB-BD31-4B8C-83A1-F6EECF244321}">
                <p14:modId xmlns:p14="http://schemas.microsoft.com/office/powerpoint/2010/main" val="1130062833"/>
              </p:ext>
            </p:extLst>
          </p:nvPr>
        </p:nvGraphicFramePr>
        <p:xfrm>
          <a:off x="1066800" y="723710"/>
          <a:ext cx="16535399" cy="8839391"/>
        </p:xfrm>
        <a:graphic>
          <a:graphicData uri="http://schemas.openxmlformats.org/drawingml/2006/table">
            <a:tbl>
              <a:tblPr/>
              <a:tblGrid>
                <a:gridCol w="1521968">
                  <a:extLst>
                    <a:ext uri="{9D8B030D-6E8A-4147-A177-3AD203B41FA5}">
                      <a16:colId xmlns:a16="http://schemas.microsoft.com/office/drawing/2014/main" val="20000"/>
                    </a:ext>
                  </a:extLst>
                </a:gridCol>
                <a:gridCol w="2357557">
                  <a:extLst>
                    <a:ext uri="{9D8B030D-6E8A-4147-A177-3AD203B41FA5}">
                      <a16:colId xmlns:a16="http://schemas.microsoft.com/office/drawing/2014/main" val="20001"/>
                    </a:ext>
                  </a:extLst>
                </a:gridCol>
                <a:gridCol w="3892875">
                  <a:extLst>
                    <a:ext uri="{9D8B030D-6E8A-4147-A177-3AD203B41FA5}">
                      <a16:colId xmlns:a16="http://schemas.microsoft.com/office/drawing/2014/main" val="20002"/>
                    </a:ext>
                  </a:extLst>
                </a:gridCol>
                <a:gridCol w="8762999">
                  <a:extLst>
                    <a:ext uri="{9D8B030D-6E8A-4147-A177-3AD203B41FA5}">
                      <a16:colId xmlns:a16="http://schemas.microsoft.com/office/drawing/2014/main" val="20003"/>
                    </a:ext>
                  </a:extLst>
                </a:gridCol>
              </a:tblGrid>
              <a:tr h="764844">
                <a:tc rowSpan="2" gridSpan="2">
                  <a:txBody>
                    <a:bodyPr/>
                    <a:lstStyle/>
                    <a:p>
                      <a:pPr indent="0" algn="ctr">
                        <a:buNone/>
                      </a:pPr>
                      <a:r>
                        <a:rPr lang="en-US" sz="3000" b="1">
                          <a:solidFill>
                            <a:schemeClr val="tx1"/>
                          </a:solidFill>
                          <a:latin typeface="#9Slide03 Arima Madurai Bold" panose="00000800000000000000" pitchFamily="2" charset="0"/>
                          <a:cs typeface="#9Slide03 Arima Madurai Bold" panose="00000800000000000000" pitchFamily="2" charset="0"/>
                        </a:rPr>
                        <a:t>Yêu cầu</a:t>
                      </a:r>
                    </a:p>
                    <a:p>
                      <a:pPr indent="0" algn="ctr">
                        <a:buNone/>
                      </a:pPr>
                      <a:r>
                        <a:rPr lang="en-US" altLang="zh-CN" sz="3000" b="1">
                          <a:latin typeface="#9Slide03 Arima Madurai Bold" panose="00000800000000000000" pitchFamily="2" charset="0"/>
                        </a:rPr>
                        <a:t> </a:t>
                      </a:r>
                      <a:endParaRPr lang="en-US" sz="3000" b="1">
                        <a:solidFill>
                          <a:schemeClr val="tx1"/>
                        </a:solidFill>
                        <a:latin typeface="#9Slide03 Arima Madurai Bold" panose="00000800000000000000" pitchFamily="2"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rowSpan="2"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indent="0" algn="ctr">
                        <a:lnSpc>
                          <a:spcPct val="150000"/>
                        </a:lnSpc>
                        <a:buNone/>
                      </a:pPr>
                      <a:r>
                        <a:rPr lang="en-US" sz="3000" b="1">
                          <a:solidFill>
                            <a:schemeClr val="tx1"/>
                          </a:solidFill>
                          <a:latin typeface="#9Slide03 Arima Madurai Bold" panose="00000800000000000000" pitchFamily="2" charset="0"/>
                          <a:cs typeface="#9Slide03 Arima Madurai Bold" panose="00000800000000000000" pitchFamily="2" charset="0"/>
                        </a:rPr>
                        <a:t>Nội dung</a:t>
                      </a:r>
                      <a:endParaRPr lang="en-US" sz="30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764844">
                <a:tc gridSpan="2" vMerge="1">
                  <a:txBody>
                    <a:bodyPr/>
                    <a:lstStyle/>
                    <a:p>
                      <a:endParaRPr lang="en-US"/>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hMerge="1" v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lnSpc>
                          <a:spcPct val="150000"/>
                        </a:lnSpc>
                        <a:buNone/>
                      </a:pPr>
                      <a:r>
                        <a:rPr lang="en-US" sz="3000" b="1">
                          <a:solidFill>
                            <a:schemeClr val="tx1"/>
                          </a:solidFill>
                          <a:latin typeface="#9Slide03 Arima Madurai Bold" panose="00000800000000000000" pitchFamily="2" charset="0"/>
                          <a:cs typeface="#9Slide03 Arima Madurai Bold" panose="00000800000000000000" pitchFamily="2" charset="0"/>
                        </a:rPr>
                        <a:t>Dẫn chứng</a:t>
                      </a:r>
                      <a:endParaRPr lang="en-US" sz="30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000" b="1">
                          <a:solidFill>
                            <a:schemeClr val="tx1"/>
                          </a:solidFill>
                          <a:latin typeface="#9Slide03 Arima Madurai Bold" panose="00000800000000000000" pitchFamily="2" charset="0"/>
                          <a:cs typeface="#9Slide03 Arima Madurai Bold" panose="00000800000000000000" pitchFamily="2" charset="0"/>
                        </a:rPr>
                        <a:t>Phân tích</a:t>
                      </a:r>
                      <a:endParaRPr lang="en-US" sz="30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1"/>
                  </a:ext>
                </a:extLst>
              </a:tr>
              <a:tr h="4681835">
                <a:tc rowSpan="2">
                  <a:txBody>
                    <a:bodyPr/>
                    <a:lstStyle/>
                    <a:p>
                      <a:pPr indent="0" algn="ctr">
                        <a:buNone/>
                      </a:pPr>
                      <a:r>
                        <a:rPr lang="en-US" sz="3000" b="1" dirty="0" err="1">
                          <a:solidFill>
                            <a:schemeClr val="tx1"/>
                          </a:solidFill>
                          <a:latin typeface="#9Slide03 Arima Madurai Bold" panose="00000800000000000000" pitchFamily="2" charset="0"/>
                          <a:cs typeface="#9Slide03 Arima Madurai Bold" panose="00000800000000000000" pitchFamily="2" charset="0"/>
                        </a:rPr>
                        <a:t>Thân</a:t>
                      </a:r>
                      <a:r>
                        <a:rPr lang="en-US" sz="3000" b="1" dirty="0">
                          <a:solidFill>
                            <a:schemeClr val="tx1"/>
                          </a:solidFill>
                          <a:latin typeface="#9Slide03 Arima Madurai Bold" panose="00000800000000000000" pitchFamily="2" charset="0"/>
                          <a:cs typeface="#9Slide03 Arima Madurai Bold" panose="00000800000000000000" pitchFamily="2" charset="0"/>
                        </a:rPr>
                        <a:t> </a:t>
                      </a:r>
                      <a:r>
                        <a:rPr lang="en-US" sz="3000" b="1" dirty="0" err="1">
                          <a:solidFill>
                            <a:schemeClr val="tx1"/>
                          </a:solidFill>
                          <a:latin typeface="#9Slide03 Arima Madurai Bold" panose="00000800000000000000" pitchFamily="2" charset="0"/>
                          <a:cs typeface="#9Slide03 Arima Madurai Bold" panose="00000800000000000000" pitchFamily="2" charset="0"/>
                        </a:rPr>
                        <a:t>bài</a:t>
                      </a:r>
                      <a:endParaRPr lang="en-US" sz="3000" b="1" dirty="0">
                        <a:solidFill>
                          <a:schemeClr val="tx1"/>
                        </a:solidFill>
                        <a:latin typeface="#9Slide03 Arima Madurai Bold" panose="00000800000000000000" pitchFamily="2"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000" b="0">
                          <a:solidFill>
                            <a:schemeClr val="tx1"/>
                          </a:solidFill>
                          <a:latin typeface="#9Slide03 Arima Madurai Bold" panose="00000800000000000000" pitchFamily="2" charset="0"/>
                          <a:cs typeface="#9Slide03 Arima Madurai Bold" panose="00000800000000000000" pitchFamily="2" charset="0"/>
                        </a:rPr>
                        <a:t>(3) Một số đặc sắc nghệ thuật trần thuật: ngôi kể, điểm nhìn, giọng điệu, ngôn ngữ,…</a:t>
                      </a:r>
                      <a:endParaRPr lang="en-US" sz="3000" b="0">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buNone/>
                      </a:pPr>
                      <a:r>
                        <a:rPr lang="en-US" sz="2200" b="0" dirty="0">
                          <a:solidFill>
                            <a:schemeClr val="bg1"/>
                          </a:solidFill>
                          <a:latin typeface="#9Slide03 Arima Madurai Bold" panose="00000800000000000000" pitchFamily="2" charset="0"/>
                          <a:cs typeface="#9Slide03 Arima Madurai Bold" panose="00000800000000000000" pitchFamily="2" charset="0"/>
                        </a:rPr>
                        <a:t> </a:t>
                      </a: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2200" b="0" dirty="0">
                          <a:solidFill>
                            <a:schemeClr val="bg1"/>
                          </a:solidFill>
                          <a:latin typeface="#9Slide03 Arima Madurai Bold" panose="00000800000000000000" pitchFamily="2" charset="0"/>
                          <a:cs typeface="#9Slide03 Arima Madurai Bold" panose="00000800000000000000" pitchFamily="2" charset="0"/>
                        </a:rPr>
                        <a:t> </a:t>
                      </a: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627868">
                <a:tc vMerge="1">
                  <a:txBody>
                    <a:bodyPr/>
                    <a:lstStyle/>
                    <a:p>
                      <a:endParaRPr lang="en-US"/>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000" b="0" dirty="0">
                          <a:solidFill>
                            <a:schemeClr val="tx1"/>
                          </a:solidFill>
                          <a:latin typeface="#9Slide03 Arima Madurai Bold" panose="00000800000000000000" pitchFamily="2" charset="0"/>
                          <a:cs typeface="#9Slide03 Arima Madurai Bold" panose="00000800000000000000" pitchFamily="2" charset="0"/>
                        </a:rPr>
                        <a:t>(4) </a:t>
                      </a:r>
                      <a:r>
                        <a:rPr lang="en-US" sz="3000" b="0" dirty="0" err="1">
                          <a:solidFill>
                            <a:schemeClr val="tx1"/>
                          </a:solidFill>
                          <a:latin typeface="#9Slide03 Arima Madurai Bold" panose="00000800000000000000" pitchFamily="2" charset="0"/>
                          <a:cs typeface="#9Slide03 Arima Madurai Bold" panose="00000800000000000000" pitchFamily="2" charset="0"/>
                        </a:rPr>
                        <a:t>Đặc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sắc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trong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việc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lựa</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chọn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nhan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đề</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truyện</a:t>
                      </a:r>
                      <a:r>
                        <a:rPr lang="en-US" sz="3000" b="0" dirty="0">
                          <a:solidFill>
                            <a:schemeClr val="tx1"/>
                          </a:solidFill>
                          <a:latin typeface="#9Slide03 Arima Madurai Bold" panose="00000800000000000000" pitchFamily="2" charset="0"/>
                          <a:cs typeface="#9Slide03 Arima Madurai Bold" panose="00000800000000000000" pitchFamily="2" charset="0"/>
                        </a:rPr>
                        <a:t>.</a:t>
                      </a:r>
                      <a:endParaRPr lang="en-US" sz="3000" b="0" dirty="0">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buNone/>
                      </a:pPr>
                      <a:r>
                        <a:rPr lang="en-US" sz="2200" b="0">
                          <a:solidFill>
                            <a:schemeClr val="bg1"/>
                          </a:solidFill>
                          <a:latin typeface="#9Slide03 Arima Madurai Bold" panose="00000800000000000000" pitchFamily="2" charset="0"/>
                          <a:cs typeface="#9Slide03 Arima Madurai Bold" panose="00000800000000000000" pitchFamily="2" charset="0"/>
                        </a:rPr>
                        <a:t> </a:t>
                      </a:r>
                      <a:endParaRPr lang="en-US" sz="2200" b="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2200" b="0" dirty="0">
                          <a:solidFill>
                            <a:schemeClr val="bg1"/>
                          </a:solidFill>
                          <a:latin typeface="#9Slide03 Arima Madurai Bold" panose="00000800000000000000" pitchFamily="2" charset="0"/>
                          <a:cs typeface="#9Slide03 Arima Madurai Bold" panose="00000800000000000000" pitchFamily="2" charset="0"/>
                        </a:rPr>
                        <a:t> </a:t>
                      </a: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16" name="Text Box 15"/>
          <p:cNvSpPr txBox="1"/>
          <p:nvPr/>
        </p:nvSpPr>
        <p:spPr>
          <a:xfrm>
            <a:off x="8925710" y="3236594"/>
            <a:ext cx="8339454" cy="3202305"/>
          </a:xfrm>
          <a:prstGeom prst="rect">
            <a:avLst/>
          </a:prstGeom>
          <a:noFill/>
          <a:ln w="9525">
            <a:noFill/>
          </a:ln>
        </p:spPr>
        <p:txBody>
          <a:bodyPr wrap="square">
            <a:noAutofit/>
          </a:bodyPr>
          <a:lstStyle/>
          <a:p>
            <a:pPr indent="0" algn="just">
              <a:spcBef>
                <a:spcPts val="600"/>
              </a:spcBef>
              <a:spcAft>
                <a:spcPts val="600"/>
              </a:spcAft>
            </a:pP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Thể</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hiện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rõ</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màu</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sắc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dân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dã</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chất</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phác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sinh</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động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gần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gũi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chân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thật</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với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đời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sống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hàng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ngày</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của</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những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người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nông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dân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vùng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quê</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đồng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bằng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Bắc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bộ</a:t>
            </a:r>
            <a:r>
              <a:rPr lang="en-US" sz="3000" b="0" dirty="0">
                <a:solidFill>
                  <a:schemeClr val="tx1"/>
                </a:solidFill>
                <a:latin typeface="#9Slide03 Arima Madurai Bold" panose="00000800000000000000" pitchFamily="2" charset="0"/>
                <a:cs typeface="#9Slide03 Arima Madurai Bold" panose="00000800000000000000" pitchFamily="2" charset="0"/>
              </a:rPr>
              <a:t>.</a:t>
            </a:r>
          </a:p>
          <a:p>
            <a:pPr indent="0" algn="just">
              <a:spcBef>
                <a:spcPts val="600"/>
              </a:spcBef>
              <a:spcAft>
                <a:spcPts val="600"/>
              </a:spcAft>
            </a:pP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Thể</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hiện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rõ</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ràng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đặc</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điểm</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tính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cách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của</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mỗi</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nhân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vật</a:t>
            </a:r>
            <a:r>
              <a:rPr lang="en-US" sz="3000" dirty="0">
                <a:latin typeface="#9Slide03 Arima Madurai Bold" panose="00000800000000000000" pitchFamily="2" charset="0"/>
                <a:cs typeface="#9Slide03 Arima Madurai Bold" panose="00000800000000000000" pitchFamily="2" charset="0"/>
                <a:sym typeface="+mn-ea"/>
              </a:rPr>
              <a:t>,...</a:t>
            </a:r>
            <a:endParaRPr lang="en-US" sz="3000" b="0" dirty="0">
              <a:solidFill>
                <a:schemeClr val="tx1"/>
              </a:solidFill>
              <a:latin typeface="#9Slide03 Arima Madurai Bold" panose="00000800000000000000" pitchFamily="2" charset="0"/>
              <a:cs typeface="#9Slide03 Arima Madurai Bold" panose="00000800000000000000" pitchFamily="2" charset="0"/>
            </a:endParaRPr>
          </a:p>
          <a:p>
            <a:pPr indent="0" algn="just">
              <a:spcBef>
                <a:spcPts val="600"/>
              </a:spcBef>
              <a:spcAft>
                <a:spcPts val="600"/>
              </a:spcAft>
            </a:pPr>
            <a:endParaRPr lang="en-US" sz="3000" b="0" dirty="0">
              <a:solidFill>
                <a:schemeClr val="tx1"/>
              </a:solidFill>
              <a:latin typeface="#9Slide03 Arima Madurai Bold" panose="00000800000000000000" pitchFamily="2" charset="0"/>
              <a:cs typeface="#9Slide03 Arima Madurai Bold" panose="00000800000000000000" pitchFamily="2" charset="0"/>
            </a:endParaRPr>
          </a:p>
        </p:txBody>
      </p:sp>
      <p:sp>
        <p:nvSpPr>
          <p:cNvPr id="5" name="Text Box 4"/>
          <p:cNvSpPr txBox="1"/>
          <p:nvPr/>
        </p:nvSpPr>
        <p:spPr>
          <a:xfrm>
            <a:off x="5105401" y="2541904"/>
            <a:ext cx="3657600" cy="4125595"/>
          </a:xfrm>
          <a:prstGeom prst="rect">
            <a:avLst/>
          </a:prstGeom>
          <a:noFill/>
          <a:ln w="9525">
            <a:noFill/>
          </a:ln>
        </p:spPr>
        <p:txBody>
          <a:bodyPr wrap="square">
            <a:noAutofit/>
          </a:bodyPr>
          <a:lstStyle/>
          <a:p>
            <a:pPr indent="0" algn="just">
              <a:spcBef>
                <a:spcPts val="600"/>
              </a:spcBef>
              <a:spcAft>
                <a:spcPts val="600"/>
              </a:spcAft>
            </a:pP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Ngôi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kể</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thứ</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ba</a:t>
            </a:r>
            <a:endParaRPr lang="en-US" sz="3000" b="0" dirty="0">
              <a:solidFill>
                <a:schemeClr val="tx1"/>
              </a:solidFill>
              <a:latin typeface="#9Slide03 Arima Madurai Bold" panose="00000800000000000000" pitchFamily="2" charset="0"/>
              <a:cs typeface="#9Slide03 Arima Madurai Bold" panose="00000800000000000000" pitchFamily="2" charset="0"/>
            </a:endParaRPr>
          </a:p>
          <a:p>
            <a:pPr indent="0" algn="just">
              <a:spcBef>
                <a:spcPts val="600"/>
              </a:spcBef>
              <a:spcAft>
                <a:spcPts val="600"/>
              </a:spcAft>
            </a:pP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Đôi</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khi</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lời</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người</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kể</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chuyện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lồng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trong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lời</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độc</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thoại</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của</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nhân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vật</a:t>
            </a:r>
            <a:endParaRPr lang="en-US" sz="3000" dirty="0">
              <a:latin typeface="#9Slide03 Arima Madurai Bold" panose="00000800000000000000" pitchFamily="2" charset="0"/>
              <a:cs typeface="#9Slide03 Arima Madurai Bold" panose="00000800000000000000" pitchFamily="2" charset="0"/>
              <a:sym typeface="+mn-ea"/>
            </a:endParaRPr>
          </a:p>
          <a:p>
            <a:pPr indent="0" algn="just">
              <a:spcBef>
                <a:spcPts val="600"/>
              </a:spcBef>
              <a:spcAft>
                <a:spcPts val="600"/>
              </a:spcAft>
            </a:pP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Sử</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dụng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ngôn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ngữ</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bình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dân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khẩu</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ngữ</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xã</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hội</a:t>
            </a:r>
            <a:r>
              <a:rPr lang="en-US" sz="3000" dirty="0">
                <a:latin typeface="#9Slide03 Arima Madurai Bold" panose="00000800000000000000" pitchFamily="2" charset="0"/>
                <a:cs typeface="#9Slide03 Arima Madurai Bold" panose="00000800000000000000" pitchFamily="2" charset="0"/>
                <a:sym typeface="+mn-ea"/>
              </a:rPr>
              <a:t>,...</a:t>
            </a:r>
            <a:endParaRPr lang="en-US" sz="3000" b="0" dirty="0">
              <a:solidFill>
                <a:schemeClr val="tx1"/>
              </a:solidFill>
              <a:latin typeface="#9Slide03 Arima Madurai Bold" panose="00000800000000000000" pitchFamily="2" charset="0"/>
              <a:cs typeface="#9Slide03 Arima Madurai Bold" panose="00000800000000000000" pitchFamily="2" charset="0"/>
            </a:endParaRPr>
          </a:p>
          <a:p>
            <a:pPr indent="0" algn="just">
              <a:spcBef>
                <a:spcPts val="600"/>
              </a:spcBef>
              <a:spcAft>
                <a:spcPts val="600"/>
              </a:spcAft>
            </a:pPr>
            <a:endParaRPr lang="en-US" sz="3000" b="0" dirty="0">
              <a:solidFill>
                <a:schemeClr val="tx1"/>
              </a:solidFill>
              <a:latin typeface="#9Slide03 Arima Madurai Bold" panose="00000800000000000000" pitchFamily="2" charset="0"/>
              <a:cs typeface="#9Slide03 Arima Madurai Bold" panose="00000800000000000000" pitchFamily="2" charset="0"/>
            </a:endParaRPr>
          </a:p>
          <a:p>
            <a:pPr indent="0" algn="just">
              <a:spcBef>
                <a:spcPts val="600"/>
              </a:spcBef>
              <a:spcAft>
                <a:spcPts val="600"/>
              </a:spcAft>
            </a:pPr>
            <a:endParaRPr lang="en-US" sz="3000" b="0" dirty="0">
              <a:solidFill>
                <a:schemeClr val="tx1"/>
              </a:solidFill>
              <a:latin typeface="#9Slide03 Arima Madurai Bold" panose="00000800000000000000" pitchFamily="2" charset="0"/>
              <a:cs typeface="#9Slide03 Arima Madurai Bold" panose="00000800000000000000" pitchFamily="2" charset="0"/>
            </a:endParaRPr>
          </a:p>
        </p:txBody>
      </p:sp>
      <p:sp>
        <p:nvSpPr>
          <p:cNvPr id="18" name="Text Box 17"/>
          <p:cNvSpPr txBox="1"/>
          <p:nvPr/>
        </p:nvSpPr>
        <p:spPr>
          <a:xfrm>
            <a:off x="5156199" y="7516494"/>
            <a:ext cx="3432475" cy="716775"/>
          </a:xfrm>
          <a:prstGeom prst="rect">
            <a:avLst/>
          </a:prstGeom>
          <a:noFill/>
          <a:ln w="9525">
            <a:noFill/>
          </a:ln>
        </p:spPr>
        <p:txBody>
          <a:bodyPr wrap="square">
            <a:noAutofit/>
          </a:bodyPr>
          <a:lstStyle/>
          <a:p>
            <a:pPr indent="0" algn="just"/>
            <a:r>
              <a:rPr lang="en-US" sz="3000" b="0" dirty="0">
                <a:solidFill>
                  <a:schemeClr val="tx1"/>
                </a:solidFill>
                <a:latin typeface="#9Slide03 Arima Madurai Bold" panose="00000800000000000000" pitchFamily="2" charset="0"/>
                <a:cs typeface="#9Slide03 Arima Madurai Bold" panose="00000800000000000000" pitchFamily="2" charset="0"/>
              </a:rPr>
              <a:t>“</a:t>
            </a:r>
            <a:r>
              <a:rPr lang="en-US" sz="3000" b="0" dirty="0" err="1">
                <a:solidFill>
                  <a:schemeClr val="tx1"/>
                </a:solidFill>
                <a:latin typeface="#9Slide03 Arima Madurai Bold" panose="00000800000000000000" pitchFamily="2" charset="0"/>
                <a:cs typeface="#9Slide03 Arima Madurai Bold" panose="00000800000000000000" pitchFamily="2" charset="0"/>
              </a:rPr>
              <a:t>Làng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không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nêu</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tên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cụ</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thể</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là</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làng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Chợ</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Dầu</a:t>
            </a:r>
            <a:endParaRPr lang="en-US" sz="3000" b="0" dirty="0">
              <a:solidFill>
                <a:schemeClr val="tx1"/>
              </a:solidFill>
              <a:latin typeface="#9Slide03 Arima Madurai Bold" panose="00000800000000000000" pitchFamily="2" charset="0"/>
              <a:cs typeface="#9Slide03 Arima Madurai Bold" panose="00000800000000000000" pitchFamily="2" charset="0"/>
            </a:endParaRPr>
          </a:p>
        </p:txBody>
      </p:sp>
      <p:sp>
        <p:nvSpPr>
          <p:cNvPr id="19" name="Text Box 18"/>
          <p:cNvSpPr txBox="1"/>
          <p:nvPr/>
        </p:nvSpPr>
        <p:spPr>
          <a:xfrm>
            <a:off x="8925710" y="7022960"/>
            <a:ext cx="8339454" cy="1210309"/>
          </a:xfrm>
          <a:prstGeom prst="rect">
            <a:avLst/>
          </a:prstGeom>
          <a:noFill/>
          <a:ln w="9525">
            <a:noFill/>
          </a:ln>
        </p:spPr>
        <p:txBody>
          <a:bodyPr wrap="square">
            <a:noAutofit/>
          </a:bodyPr>
          <a:lstStyle/>
          <a:p>
            <a:pPr indent="0" algn="just"/>
            <a:r>
              <a:rPr lang="en-US" sz="3000" b="0" dirty="0" err="1">
                <a:solidFill>
                  <a:schemeClr val="tx1"/>
                </a:solidFill>
                <a:latin typeface="#9Slide03 Arima Madurai Bold" panose="00000800000000000000" pitchFamily="2" charset="0"/>
                <a:cs typeface="#9Slide03 Arima Madurai Bold" panose="00000800000000000000" pitchFamily="2" charset="0"/>
              </a:rPr>
              <a:t>Dụng</a:t>
            </a:r>
            <a:r>
              <a:rPr lang="en-US" sz="3000" b="0" dirty="0">
                <a:solidFill>
                  <a:schemeClr val="tx1"/>
                </a:solidFill>
                <a:latin typeface="#9Slide03 Arima Madurai Bold" panose="00000800000000000000" pitchFamily="2" charset="0"/>
                <a:cs typeface="#9Slide03 Arima Madurai Bold" panose="00000800000000000000" pitchFamily="2" charset="0"/>
              </a:rPr>
              <a:t> ý </a:t>
            </a:r>
            <a:r>
              <a:rPr lang="en-US" sz="3000" b="0" dirty="0" err="1">
                <a:solidFill>
                  <a:schemeClr val="tx1"/>
                </a:solidFill>
                <a:latin typeface="#9Slide03 Arima Madurai Bold" panose="00000800000000000000" pitchFamily="2" charset="0"/>
                <a:cs typeface="#9Slide03 Arima Madurai Bold" panose="00000800000000000000" pitchFamily="2" charset="0"/>
              </a:rPr>
              <a:t>của</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tác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giả</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muốn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nói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tới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một</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vấn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đề</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mang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tính</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phổ</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biến</a:t>
            </a:r>
            <a:r>
              <a:rPr lang="en-US" sz="3000" b="0" dirty="0">
                <a:solidFill>
                  <a:schemeClr val="tx1"/>
                </a:solidFill>
                <a:latin typeface="#9Slide03 Arima Madurai Bold" panose="00000800000000000000" pitchFamily="2" charset="0"/>
                <a:cs typeface="#9Slide03 Arima Madurai Bold" panose="00000800000000000000" pitchFamily="2" charset="0"/>
              </a:rPr>
              <a:t> ở </a:t>
            </a:r>
            <a:r>
              <a:rPr lang="en-US" sz="3000" b="0" dirty="0" err="1">
                <a:solidFill>
                  <a:schemeClr val="tx1"/>
                </a:solidFill>
                <a:latin typeface="#9Slide03 Arima Madurai Bold" panose="00000800000000000000" pitchFamily="2" charset="0"/>
                <a:cs typeface="#9Slide03 Arima Madurai Bold" panose="00000800000000000000" pitchFamily="2" charset="0"/>
              </a:rPr>
              <a:t>khắp</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các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làng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quê</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có</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trong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mọi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người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nông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dân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chứ</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không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giới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hạn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trong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phạm</a:t>
            </a:r>
            <a:r>
              <a:rPr lang="en-US" sz="3000" b="0" dirty="0">
                <a:solidFill>
                  <a:schemeClr val="tx1"/>
                </a:solidFill>
                <a:latin typeface="#9Slide03 Arima Madurai Bold" panose="00000800000000000000" pitchFamily="2" charset="0"/>
                <a:cs typeface="#9Slide03 Arima Madurai Bold" panose="00000800000000000000" pitchFamily="2" charset="0"/>
              </a:rPr>
              <a:t> vi </a:t>
            </a:r>
            <a:r>
              <a:rPr lang="en-US" sz="3000" b="0" dirty="0" err="1">
                <a:solidFill>
                  <a:schemeClr val="tx1"/>
                </a:solidFill>
                <a:latin typeface="#9Slide03 Arima Madurai Bold" panose="00000800000000000000" pitchFamily="2" charset="0"/>
                <a:cs typeface="#9Slide03 Arima Madurai Bold" panose="00000800000000000000" pitchFamily="2" charset="0"/>
              </a:rPr>
              <a:t>nhỏ</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hẹp</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cụ</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thể</a:t>
            </a:r>
            <a:r>
              <a:rPr lang="en-US" sz="3000" b="0" dirty="0">
                <a:solidFill>
                  <a:schemeClr val="tx1"/>
                </a:solidFill>
                <a:latin typeface="#9Slide03 Arima Madurai Bold" panose="00000800000000000000" pitchFamily="2" charset="0"/>
                <a:cs typeface="#9Slide03 Arima Madurai Bold" panose="00000800000000000000" pitchFamily="2" charset="0"/>
              </a:rPr>
              <a:t> ở </a:t>
            </a:r>
            <a:r>
              <a:rPr lang="en-US" sz="3000" b="0" dirty="0" err="1">
                <a:solidFill>
                  <a:schemeClr val="tx1"/>
                </a:solidFill>
                <a:latin typeface="#9Slide03 Arima Madurai Bold" panose="00000800000000000000" pitchFamily="2" charset="0"/>
                <a:cs typeface="#9Slide03 Arima Madurai Bold" panose="00000800000000000000" pitchFamily="2" charset="0"/>
              </a:rPr>
              <a:t>một</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ngôi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làng</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cụ</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thể</a:t>
            </a:r>
            <a:r>
              <a:rPr lang="en-US" sz="3000" b="0" dirty="0">
                <a:solidFill>
                  <a:schemeClr val="tx1"/>
                </a:solidFill>
                <a:latin typeface="#9Slide03 Arima Madurai Bold" panose="00000800000000000000" pitchFamily="2" charset="0"/>
                <a:cs typeface="#9Slide03 Arima Madurai Bold" panose="00000800000000000000" pitchFamily="2" charset="0"/>
              </a:rPr>
              <a:t>.</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animEffect transition="in" filter="fade">
                                      <p:cBhvr>
                                        <p:cTn id="24" dur="500"/>
                                        <p:tgtEl>
                                          <p:spTgt spid="1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5" grpId="0" uiExpand="1" build="p"/>
      <p:bldP spid="5" grpId="1"/>
      <p:bldP spid="18" grpId="0"/>
      <p:bldP spid="18" grpId="1"/>
      <p:bldP spid="19" grpId="0"/>
      <p:bldP spid="19"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3767713">
            <a:off x="-8032167" y="-584678"/>
            <a:ext cx="17774704" cy="8176364"/>
          </a:xfrm>
          <a:custGeom>
            <a:avLst/>
            <a:gdLst/>
            <a:ahLst/>
            <a:cxnLst/>
            <a:rect l="l" t="t" r="r" b="b"/>
            <a:pathLst>
              <a:path w="17774704" h="8176364">
                <a:moveTo>
                  <a:pt x="0" y="0"/>
                </a:moveTo>
                <a:lnTo>
                  <a:pt x="17774705" y="0"/>
                </a:lnTo>
                <a:lnTo>
                  <a:pt x="17774705" y="8176364"/>
                </a:lnTo>
                <a:lnTo>
                  <a:pt x="0" y="8176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9190064" y="5279390"/>
            <a:ext cx="6518389" cy="596958"/>
          </a:xfrm>
          <a:prstGeom prst="rect">
            <a:avLst/>
          </a:prstGeom>
        </p:spPr>
        <p:txBody>
          <a:bodyPr lIns="0" tIns="0" rIns="0" bIns="0" rtlCol="0" anchor="t">
            <a:spAutoFit/>
          </a:bodyPr>
          <a:lstStyle/>
          <a:p>
            <a:pPr algn="ctr">
              <a:lnSpc>
                <a:spcPts val="4900"/>
              </a:lnSpc>
            </a:pPr>
            <a:endParaRPr lang="en-US" sz="3500" dirty="0">
              <a:solidFill>
                <a:srgbClr val="96747E"/>
              </a:solidFill>
              <a:latin typeface="Poppins" panose="00000500000000000000"/>
            </a:endParaRPr>
          </a:p>
        </p:txBody>
      </p:sp>
      <p:sp>
        <p:nvSpPr>
          <p:cNvPr id="7" name="Freeform 7"/>
          <p:cNvSpPr/>
          <p:nvPr/>
        </p:nvSpPr>
        <p:spPr>
          <a:xfrm rot="-735118" flipV="1">
            <a:off x="-717020" y="169718"/>
            <a:ext cx="8158832" cy="1315612"/>
          </a:xfrm>
          <a:custGeom>
            <a:avLst/>
            <a:gdLst/>
            <a:ahLst/>
            <a:cxnLst/>
            <a:rect l="l" t="t" r="r" b="b"/>
            <a:pathLst>
              <a:path w="8158832" h="1315612">
                <a:moveTo>
                  <a:pt x="0" y="1315611"/>
                </a:moveTo>
                <a:lnTo>
                  <a:pt x="8158832" y="1315611"/>
                </a:lnTo>
                <a:lnTo>
                  <a:pt x="8158832" y="0"/>
                </a:lnTo>
                <a:lnTo>
                  <a:pt x="0" y="0"/>
                </a:lnTo>
                <a:lnTo>
                  <a:pt x="0" y="13156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4037405" y="0"/>
            <a:ext cx="3372620" cy="3090547"/>
          </a:xfrm>
          <a:custGeom>
            <a:avLst/>
            <a:gdLst/>
            <a:ahLst/>
            <a:cxnLst/>
            <a:rect l="l" t="t" r="r" b="b"/>
            <a:pathLst>
              <a:path w="3372620" h="3090547">
                <a:moveTo>
                  <a:pt x="0" y="0"/>
                </a:moveTo>
                <a:lnTo>
                  <a:pt x="3372620" y="0"/>
                </a:lnTo>
                <a:lnTo>
                  <a:pt x="3372620" y="3090547"/>
                </a:lnTo>
                <a:lnTo>
                  <a:pt x="0" y="3090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 name="Freeform 4"/>
          <p:cNvSpPr/>
          <p:nvPr/>
        </p:nvSpPr>
        <p:spPr>
          <a:xfrm>
            <a:off x="8135685" y="429731"/>
            <a:ext cx="9274340" cy="9427537"/>
          </a:xfrm>
          <a:custGeom>
            <a:avLst/>
            <a:gdLst/>
            <a:ahLst/>
            <a:cxnLst/>
            <a:rect l="l" t="t" r="r" b="b"/>
            <a:pathLst>
              <a:path w="9274340" h="9427537">
                <a:moveTo>
                  <a:pt x="0" y="0"/>
                </a:moveTo>
                <a:lnTo>
                  <a:pt x="9274340" y="0"/>
                </a:lnTo>
                <a:lnTo>
                  <a:pt x="9274340" y="9427537"/>
                </a:lnTo>
                <a:lnTo>
                  <a:pt x="0" y="94275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5" name="TextBox 5"/>
          <p:cNvSpPr txBox="1"/>
          <p:nvPr/>
        </p:nvSpPr>
        <p:spPr>
          <a:xfrm>
            <a:off x="8135685" y="2431744"/>
            <a:ext cx="9061044" cy="1146019"/>
          </a:xfrm>
          <a:prstGeom prst="rect">
            <a:avLst/>
          </a:prstGeom>
        </p:spPr>
        <p:txBody>
          <a:bodyPr lIns="0" tIns="0" rIns="0" bIns="0" rtlCol="0" anchor="t">
            <a:spAutoFit/>
          </a:bodyPr>
          <a:lstStyle/>
          <a:p>
            <a:pPr algn="ctr">
              <a:lnSpc>
                <a:spcPts val="9700"/>
              </a:lnSpc>
            </a:pPr>
            <a:r>
              <a:rPr lang="en-US" sz="6600" dirty="0" err="1">
                <a:solidFill>
                  <a:srgbClr val="492D44"/>
                </a:solidFill>
                <a:latin typeface="#9Slide07 SVNNexa Rust Slab Bla" panose="020B0606040200020203" pitchFamily="34" charset="0"/>
              </a:rPr>
              <a:t>Trò</a:t>
            </a:r>
            <a:r>
              <a:rPr lang="en-US" sz="6600" dirty="0">
                <a:solidFill>
                  <a:srgbClr val="492D44"/>
                </a:solidFill>
                <a:latin typeface="#9Slide07 SVNNexa Rust Slab Bla" panose="020B0606040200020203" pitchFamily="34" charset="0"/>
              </a:rPr>
              <a:t> </a:t>
            </a:r>
            <a:r>
              <a:rPr lang="en-US" sz="6600" dirty="0" err="1">
                <a:solidFill>
                  <a:srgbClr val="492D44"/>
                </a:solidFill>
                <a:latin typeface="#9Slide07 SVNNexa Rust Slab Bla" panose="020B0606040200020203" pitchFamily="34" charset="0"/>
              </a:rPr>
              <a:t>chơi</a:t>
            </a:r>
            <a:r>
              <a:rPr lang="en-US" sz="6600" dirty="0">
                <a:solidFill>
                  <a:srgbClr val="492D44"/>
                </a:solidFill>
                <a:latin typeface="#9Slide07 SVNNexa Rust Slab Bla" panose="020B0606040200020203" pitchFamily="34" charset="0"/>
              </a:rPr>
              <a:t> </a:t>
            </a:r>
            <a:r>
              <a:rPr lang="en-US" sz="6600" dirty="0" err="1">
                <a:solidFill>
                  <a:srgbClr val="492D44"/>
                </a:solidFill>
                <a:latin typeface="#9Slide07 SVNNexa Rust Slab Bla" panose="020B0606040200020203" pitchFamily="34" charset="0"/>
              </a:rPr>
              <a:t>10s</a:t>
            </a:r>
            <a:endParaRPr lang="en-US" sz="6600" dirty="0">
              <a:solidFill>
                <a:srgbClr val="492D44"/>
              </a:solidFill>
              <a:latin typeface="#9Slide07 SVNNexa Rust Slab Bla" panose="020B0606040200020203" pitchFamily="34" charset="0"/>
            </a:endParaRPr>
          </a:p>
        </p:txBody>
      </p:sp>
      <p:sp>
        <p:nvSpPr>
          <p:cNvPr id="10" name="TextBox 9"/>
          <p:cNvSpPr txBox="1"/>
          <p:nvPr/>
        </p:nvSpPr>
        <p:spPr>
          <a:xfrm>
            <a:off x="8874952" y="4377381"/>
            <a:ext cx="8001000" cy="3477875"/>
          </a:xfrm>
          <a:prstGeom prst="rect">
            <a:avLst/>
          </a:prstGeom>
          <a:noFill/>
        </p:spPr>
        <p:txBody>
          <a:bodyPr wrap="square">
            <a:spAutoFit/>
          </a:bodyPr>
          <a:lstStyle/>
          <a:p>
            <a:pPr algn="just">
              <a:spcBef>
                <a:spcPts val="1200"/>
              </a:spcBef>
              <a:spcAft>
                <a:spcPts val="1200"/>
              </a:spcAft>
            </a:pPr>
            <a:r>
              <a:rPr lang="en-US" sz="4000" b="1" kern="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Mỗi</a:t>
            </a:r>
            <a:r>
              <a:rPr lang="en-US" sz="4000" b="1" kern="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4000" b="1" kern="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câu</a:t>
            </a:r>
            <a:r>
              <a:rPr lang="en-US" sz="4000" b="1" kern="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4000" b="1" kern="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hỏi</a:t>
            </a:r>
            <a:r>
              <a:rPr lang="en-US" sz="4000" b="1" kern="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4000" b="1" kern="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các</a:t>
            </a:r>
            <a:r>
              <a:rPr lang="en-US" sz="4000" b="1" kern="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4000" b="1" kern="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nhóm</a:t>
            </a:r>
            <a:r>
              <a:rPr lang="en-US" sz="4000" b="1" kern="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4000" b="1" kern="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sẽ</a:t>
            </a:r>
            <a:r>
              <a:rPr lang="en-US" sz="4000" b="1" kern="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4000" b="1" kern="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có</a:t>
            </a:r>
            <a:r>
              <a:rPr lang="en-US" sz="4000" b="1" kern="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4000" b="1" kern="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thời gian</a:t>
            </a:r>
            <a:r>
              <a:rPr lang="en-US" sz="4000" b="1" kern="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4000" b="1" kern="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10s</a:t>
            </a:r>
            <a:r>
              <a:rPr lang="en-US" sz="4000" b="1" kern="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4000" b="1" kern="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để</a:t>
            </a:r>
            <a:r>
              <a:rPr lang="en-US" sz="4000" b="1" kern="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4000" b="1" kern="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ghi</a:t>
            </a:r>
            <a:r>
              <a:rPr lang="en-US" sz="4000" b="1" kern="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4000" b="1" kern="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câu</a:t>
            </a:r>
            <a:r>
              <a:rPr lang="en-US" sz="4000" b="1" kern="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4000" b="1" kern="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trả</a:t>
            </a:r>
            <a:r>
              <a:rPr lang="en-US" sz="4000" b="1" kern="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4000" b="1" kern="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lời</a:t>
            </a:r>
            <a:r>
              <a:rPr lang="en-US" sz="4000" b="1" kern="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p>
          <a:p>
            <a:pPr algn="just">
              <a:spcBef>
                <a:spcPts val="1200"/>
              </a:spcBef>
              <a:spcAft>
                <a:spcPts val="1200"/>
              </a:spcAft>
            </a:pPr>
            <a:r>
              <a:rPr lang="en-US" sz="4000" b="1" dirty="0">
                <a:latin typeface="#9Slide03 Arima Madurai Bold" panose="00000800000000000000" pitchFamily="2" charset="0"/>
                <a:cs typeface="#9Slide03 Arima Madurai Bold" panose="00000800000000000000" pitchFamily="2" charset="0"/>
              </a:rPr>
              <a:t>Bạn nào không có câu trả lời trong thời gian 10 giây sẽ phải nhường quyền trả lời cho bạn khác</a:t>
            </a:r>
          </a:p>
        </p:txBody>
      </p:sp>
      <p:sp>
        <p:nvSpPr>
          <p:cNvPr id="11" name="Freeform 5"/>
          <p:cNvSpPr/>
          <p:nvPr/>
        </p:nvSpPr>
        <p:spPr>
          <a:xfrm>
            <a:off x="304800" y="1790700"/>
            <a:ext cx="4747260" cy="9001125"/>
          </a:xfrm>
          <a:custGeom>
            <a:avLst/>
            <a:gdLst/>
            <a:ahLst/>
            <a:cxnLst/>
            <a:rect l="l" t="t" r="r" b="b"/>
            <a:pathLst>
              <a:path w="3537300" h="5639174">
                <a:moveTo>
                  <a:pt x="0" y="0"/>
                </a:moveTo>
                <a:lnTo>
                  <a:pt x="3537301" y="0"/>
                </a:lnTo>
                <a:lnTo>
                  <a:pt x="3537301" y="5639174"/>
                </a:lnTo>
                <a:lnTo>
                  <a:pt x="0" y="56391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471C0"/>
        </a:solidFill>
        <a:effectLst/>
      </p:bgPr>
    </p:bg>
    <p:spTree>
      <p:nvGrpSpPr>
        <p:cNvPr id="1" name=""/>
        <p:cNvGrpSpPr/>
        <p:nvPr/>
      </p:nvGrpSpPr>
      <p:grpSpPr>
        <a:xfrm>
          <a:off x="0" y="0"/>
          <a:ext cx="0" cy="0"/>
          <a:chOff x="0" y="0"/>
          <a:chExt cx="0" cy="0"/>
        </a:xfrm>
      </p:grpSpPr>
      <p:sp>
        <p:nvSpPr>
          <p:cNvPr id="10" name="Freeform 10"/>
          <p:cNvSpPr/>
          <p:nvPr/>
        </p:nvSpPr>
        <p:spPr>
          <a:xfrm rot="-954557">
            <a:off x="-644812" y="-503209"/>
            <a:ext cx="4081291" cy="1261490"/>
          </a:xfrm>
          <a:custGeom>
            <a:avLst/>
            <a:gdLst/>
            <a:ahLst/>
            <a:cxnLst/>
            <a:rect l="l" t="t" r="r" b="b"/>
            <a:pathLst>
              <a:path w="4081291" h="1261490">
                <a:moveTo>
                  <a:pt x="0" y="0"/>
                </a:moveTo>
                <a:lnTo>
                  <a:pt x="4081291" y="0"/>
                </a:lnTo>
                <a:lnTo>
                  <a:pt x="4081291" y="1261490"/>
                </a:lnTo>
                <a:lnTo>
                  <a:pt x="0" y="1261490"/>
                </a:lnTo>
                <a:lnTo>
                  <a:pt x="0" y="0"/>
                </a:lnTo>
                <a:close/>
              </a:path>
            </a:pathLst>
          </a:custGeom>
          <a:blipFill>
            <a:blip r:embed="rId3"/>
            <a:stretch>
              <a:fillRect/>
            </a:stretch>
          </a:blipFill>
        </p:spPr>
        <p:txBody>
          <a:bodyPr/>
          <a:lstStyle/>
          <a:p>
            <a:endParaRPr lang="en-US"/>
          </a:p>
        </p:txBody>
      </p:sp>
      <p:graphicFrame>
        <p:nvGraphicFramePr>
          <p:cNvPr id="2" name="Table 1"/>
          <p:cNvGraphicFramePr/>
          <p:nvPr>
            <p:extLst>
              <p:ext uri="{D42A27DB-BD31-4B8C-83A1-F6EECF244321}">
                <p14:modId xmlns:p14="http://schemas.microsoft.com/office/powerpoint/2010/main" val="1684339835"/>
              </p:ext>
            </p:extLst>
          </p:nvPr>
        </p:nvGraphicFramePr>
        <p:xfrm>
          <a:off x="1066801" y="756920"/>
          <a:ext cx="16154400" cy="9253314"/>
        </p:xfrm>
        <a:graphic>
          <a:graphicData uri="http://schemas.openxmlformats.org/drawingml/2006/table">
            <a:tbl>
              <a:tblPr/>
              <a:tblGrid>
                <a:gridCol w="1463922">
                  <a:extLst>
                    <a:ext uri="{9D8B030D-6E8A-4147-A177-3AD203B41FA5}">
                      <a16:colId xmlns:a16="http://schemas.microsoft.com/office/drawing/2014/main" val="20000"/>
                    </a:ext>
                  </a:extLst>
                </a:gridCol>
                <a:gridCol w="2306845">
                  <a:extLst>
                    <a:ext uri="{9D8B030D-6E8A-4147-A177-3AD203B41FA5}">
                      <a16:colId xmlns:a16="http://schemas.microsoft.com/office/drawing/2014/main" val="20001"/>
                    </a:ext>
                  </a:extLst>
                </a:gridCol>
                <a:gridCol w="3552086">
                  <a:extLst>
                    <a:ext uri="{9D8B030D-6E8A-4147-A177-3AD203B41FA5}">
                      <a16:colId xmlns:a16="http://schemas.microsoft.com/office/drawing/2014/main" val="20002"/>
                    </a:ext>
                  </a:extLst>
                </a:gridCol>
                <a:gridCol w="8831547">
                  <a:extLst>
                    <a:ext uri="{9D8B030D-6E8A-4147-A177-3AD203B41FA5}">
                      <a16:colId xmlns:a16="http://schemas.microsoft.com/office/drawing/2014/main" val="20003"/>
                    </a:ext>
                  </a:extLst>
                </a:gridCol>
              </a:tblGrid>
              <a:tr h="1033780">
                <a:tc rowSpan="2" gridSpan="2">
                  <a:txBody>
                    <a:bodyPr/>
                    <a:lstStyle/>
                    <a:p>
                      <a:pPr indent="0" algn="ctr">
                        <a:buNone/>
                      </a:pPr>
                      <a:r>
                        <a:rPr lang="en-US" sz="3200" b="1">
                          <a:solidFill>
                            <a:schemeClr val="tx1"/>
                          </a:solidFill>
                          <a:latin typeface="#9Slide03 Arima Madurai Bold" panose="00000800000000000000" pitchFamily="2" charset="0"/>
                          <a:cs typeface="#9Slide03 Arima Madurai Bold" panose="00000800000000000000" pitchFamily="2" charset="0"/>
                        </a:rPr>
                        <a:t>Yêu cầu</a:t>
                      </a:r>
                    </a:p>
                    <a:p>
                      <a:pPr indent="0" algn="ctr">
                        <a:buNone/>
                      </a:pPr>
                      <a:r>
                        <a:rPr lang="en-US" altLang="zh-CN" sz="3200" b="1">
                          <a:latin typeface="#9Slide03 Arima Madurai Bold" panose="00000800000000000000" pitchFamily="2" charset="0"/>
                        </a:rPr>
                        <a:t> </a:t>
                      </a:r>
                      <a:endParaRPr lang="en-US" sz="3200" b="1">
                        <a:solidFill>
                          <a:schemeClr val="tx1"/>
                        </a:solidFill>
                        <a:latin typeface="#9Slide03 Arima Madurai Bold" panose="00000800000000000000" pitchFamily="2"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rowSpan="2"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indent="0" algn="ctr">
                        <a:lnSpc>
                          <a:spcPct val="150000"/>
                        </a:lnSpc>
                        <a:buNone/>
                      </a:pPr>
                      <a:r>
                        <a:rPr lang="en-US" sz="3200" b="1" dirty="0" err="1">
                          <a:solidFill>
                            <a:schemeClr val="tx1"/>
                          </a:solidFill>
                          <a:latin typeface="#9Slide03 Arima Madurai Bold" panose="00000800000000000000" pitchFamily="2" charset="0"/>
                          <a:cs typeface="#9Slide03 Arima Madurai Bold" panose="00000800000000000000" pitchFamily="2" charset="0"/>
                        </a:rPr>
                        <a:t>Nội</a:t>
                      </a:r>
                      <a:r>
                        <a:rPr lang="en-US" sz="3200" b="1" dirty="0">
                          <a:solidFill>
                            <a:schemeClr val="tx1"/>
                          </a:solidFill>
                          <a:latin typeface="#9Slide03 Arima Madurai Bold" panose="00000800000000000000" pitchFamily="2" charset="0"/>
                          <a:cs typeface="#9Slide03 Arima Madurai Bold" panose="00000800000000000000" pitchFamily="2" charset="0"/>
                        </a:rPr>
                        <a:t> dung</a:t>
                      </a:r>
                      <a:endParaRPr lang="en-US" sz="3200" b="1" dirty="0">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844998">
                <a:tc gridSpan="2" vMerge="1">
                  <a:txBody>
                    <a:bodyPr/>
                    <a:lstStyle/>
                    <a:p>
                      <a:endParaRPr lang="en-US"/>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hMerge="1" v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lnSpc>
                          <a:spcPct val="150000"/>
                        </a:lnSpc>
                        <a:buNone/>
                      </a:pPr>
                      <a:r>
                        <a:rPr lang="en-US" sz="3200" b="1" dirty="0" err="1">
                          <a:solidFill>
                            <a:schemeClr val="tx1"/>
                          </a:solidFill>
                          <a:latin typeface="#9Slide03 Arima Madurai Bold" panose="00000800000000000000" pitchFamily="2" charset="0"/>
                          <a:cs typeface="#9Slide03 Arima Madurai Bold" panose="00000800000000000000" pitchFamily="2" charset="0"/>
                        </a:rPr>
                        <a:t>Dẫn</a:t>
                      </a:r>
                      <a:r>
                        <a:rPr lang="en-US" sz="3200" b="1" dirty="0">
                          <a:solidFill>
                            <a:schemeClr val="tx1"/>
                          </a:solidFill>
                          <a:latin typeface="#9Slide03 Arima Madurai Bold" panose="00000800000000000000" pitchFamily="2" charset="0"/>
                          <a:cs typeface="#9Slide03 Arima Madurai Bold" panose="00000800000000000000" pitchFamily="2" charset="0"/>
                        </a:rPr>
                        <a:t> </a:t>
                      </a:r>
                      <a:r>
                        <a:rPr lang="en-US" sz="3200" b="1" dirty="0" err="1">
                          <a:solidFill>
                            <a:schemeClr val="tx1"/>
                          </a:solidFill>
                          <a:latin typeface="#9Slide03 Arima Madurai Bold" panose="00000800000000000000" pitchFamily="2" charset="0"/>
                          <a:cs typeface="#9Slide03 Arima Madurai Bold" panose="00000800000000000000" pitchFamily="2" charset="0"/>
                        </a:rPr>
                        <a:t>chứng</a:t>
                      </a:r>
                      <a:endParaRPr lang="en-US" sz="3200" b="1" dirty="0">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200" b="1">
                          <a:solidFill>
                            <a:schemeClr val="tx1"/>
                          </a:solidFill>
                          <a:latin typeface="#9Slide03 Arima Madurai Bold" panose="00000800000000000000" pitchFamily="2" charset="0"/>
                          <a:cs typeface="#9Slide03 Arima Madurai Bold" panose="00000800000000000000" pitchFamily="2" charset="0"/>
                        </a:rPr>
                        <a:t>Phân tích</a:t>
                      </a:r>
                      <a:endParaRPr lang="en-US" sz="32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1"/>
                  </a:ext>
                </a:extLst>
              </a:tr>
              <a:tr h="7374536">
                <a:tc>
                  <a:txBody>
                    <a:bodyPr/>
                    <a:lstStyle/>
                    <a:p>
                      <a:pPr indent="0" algn="ctr">
                        <a:buNone/>
                      </a:pPr>
                      <a:r>
                        <a:rPr lang="en-US" sz="3200" b="1">
                          <a:solidFill>
                            <a:schemeClr val="tx1"/>
                          </a:solidFill>
                          <a:latin typeface="#9Slide03 Arima Madurai Bold" panose="00000800000000000000" pitchFamily="2" charset="0"/>
                          <a:cs typeface="#9Slide03 Arima Madurai Bold" panose="00000800000000000000" pitchFamily="2" charset="0"/>
                        </a:rPr>
                        <a:t>Thân bài</a:t>
                      </a: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Đánh</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giá</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khái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quát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chung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về</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đặc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sắc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nghệ</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thuật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trong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việc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thể</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hiện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chủ</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đề</a:t>
                      </a:r>
                      <a:r>
                        <a:rPr lang="en-US" sz="3200" b="0" dirty="0">
                          <a:solidFill>
                            <a:schemeClr val="tx1"/>
                          </a:solidFill>
                          <a:latin typeface="#9Slide03 Arima Madurai Bold" panose="00000800000000000000" pitchFamily="2" charset="0"/>
                          <a:cs typeface="#9Slide03 Arima Madurai Bold" panose="00000800000000000000" pitchFamily="2" charset="0"/>
                        </a:rPr>
                        <a:t>, ý </a:t>
                      </a:r>
                      <a:r>
                        <a:rPr lang="en-US" sz="3200" b="0" dirty="0" err="1">
                          <a:solidFill>
                            <a:schemeClr val="tx1"/>
                          </a:solidFill>
                          <a:latin typeface="#9Slide03 Arima Madurai Bold" panose="00000800000000000000" pitchFamily="2" charset="0"/>
                          <a:cs typeface="#9Slide03 Arima Madurai Bold" panose="00000800000000000000" pitchFamily="2" charset="0"/>
                        </a:rPr>
                        <a:t>nghĩa</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của</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truyện</a:t>
                      </a:r>
                      <a:endParaRPr lang="en-US" sz="3200" b="0" dirty="0">
                        <a:solidFill>
                          <a:schemeClr val="tx1"/>
                        </a:solidFill>
                        <a:latin typeface="#9Slide03 Arima Madurai Bold" panose="00000800000000000000" pitchFamily="2" charset="0"/>
                        <a:cs typeface="#9Slide03 Arima Madurai Bold" panose="00000800000000000000" pitchFamily="2" charset="0"/>
                      </a:endParaRP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gridSpan="2">
                  <a:txBody>
                    <a:bodyPr/>
                    <a:lstStyle/>
                    <a:p>
                      <a:pPr indent="0">
                        <a:buNone/>
                      </a:pPr>
                      <a:r>
                        <a:rPr lang="en-US" sz="3200" b="0" dirty="0">
                          <a:solidFill>
                            <a:schemeClr val="bg1"/>
                          </a:solidFill>
                          <a:latin typeface="#9Slide03 Arima Madurai Bold" panose="00000800000000000000" pitchFamily="2" charset="0"/>
                          <a:cs typeface="#9Slide03 Arima Madurai Bold" panose="00000800000000000000" pitchFamily="2" charset="0"/>
                        </a:rPr>
                        <a:t> </a:t>
                      </a:r>
                    </a:p>
                    <a:p>
                      <a:pPr indent="0">
                        <a:buNone/>
                      </a:pPr>
                      <a:endParaRPr lang="en-US" sz="3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3"/>
                  </a:ext>
                </a:extLst>
              </a:tr>
            </a:tbl>
          </a:graphicData>
        </a:graphic>
      </p:graphicFrame>
      <p:sp>
        <p:nvSpPr>
          <p:cNvPr id="20" name="Text Box 19"/>
          <p:cNvSpPr txBox="1"/>
          <p:nvPr/>
        </p:nvSpPr>
        <p:spPr>
          <a:xfrm>
            <a:off x="5029200" y="3662680"/>
            <a:ext cx="11963400" cy="5867400"/>
          </a:xfrm>
          <a:prstGeom prst="rect">
            <a:avLst/>
          </a:prstGeom>
          <a:noFill/>
          <a:ln w="9525">
            <a:noFill/>
          </a:ln>
        </p:spPr>
        <p:txBody>
          <a:bodyPr wrap="square">
            <a:noAutofit/>
          </a:bodyPr>
          <a:lstStyle/>
          <a:p>
            <a:pPr indent="0" algn="just">
              <a:spcBef>
                <a:spcPts val="600"/>
              </a:spcBef>
              <a:spcAft>
                <a:spcPts val="600"/>
              </a:spcAft>
            </a:pP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Nghệ</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thuật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xây</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dựng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cốt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truyện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tâm</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lí</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với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tình</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huống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truyện</a:t>
            </a:r>
            <a:r>
              <a:rPr lang="en-US" sz="3200" b="0" dirty="0">
                <a:solidFill>
                  <a:schemeClr val="tx1"/>
                </a:solidFill>
                <a:latin typeface="#9Slide03 Arima Madurai Bold" panose="00000800000000000000" pitchFamily="2" charset="0"/>
                <a:cs typeface="#9Slide03 Arima Madurai Bold" panose="00000800000000000000" pitchFamily="2" charset="0"/>
              </a:rPr>
              <a:t> gay </a:t>
            </a:r>
            <a:r>
              <a:rPr lang="en-US" sz="3200" b="0" dirty="0" err="1">
                <a:solidFill>
                  <a:schemeClr val="tx1"/>
                </a:solidFill>
                <a:latin typeface="#9Slide03 Arima Madurai Bold" panose="00000800000000000000" pitchFamily="2" charset="0"/>
                <a:cs typeface="#9Slide03 Arima Madurai Bold" panose="00000800000000000000" pitchFamily="2" charset="0"/>
              </a:rPr>
              <a:t>cấn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bất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ngờ</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mang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đến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thử</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thách</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sống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còn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với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nhân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vật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nghệ</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thuật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miêu</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tả</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diễn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biến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nội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tâm</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nhân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vật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tinh</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tế</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uyên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bác</a:t>
            </a:r>
            <a:r>
              <a:rPr lang="en-US" sz="3200" b="0" dirty="0">
                <a:solidFill>
                  <a:schemeClr val="tx1"/>
                </a:solidFill>
                <a:latin typeface="#9Slide03 Arima Madurai Bold" panose="00000800000000000000" pitchFamily="2" charset="0"/>
                <a:cs typeface="#9Slide03 Arima Madurai Bold" panose="00000800000000000000" pitchFamily="2" charset="0"/>
              </a:rPr>
              <a:t> qua </a:t>
            </a:r>
            <a:r>
              <a:rPr lang="en-US" sz="3200" b="0" dirty="0" err="1">
                <a:solidFill>
                  <a:schemeClr val="tx1"/>
                </a:solidFill>
                <a:latin typeface="#9Slide03 Arima Madurai Bold" panose="00000800000000000000" pitchFamily="2" charset="0"/>
                <a:cs typeface="#9Slide03 Arima Madurai Bold" panose="00000800000000000000" pitchFamily="2" charset="0"/>
              </a:rPr>
              <a:t>ngôn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ngữ</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miêu</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tả</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đối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thoại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độc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thoại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lời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người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kể</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chuyện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ngôn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ngữ</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mang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đậm</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chất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khẩu</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ngữ</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với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màu</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sắc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dân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dã</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mộc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mạc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giản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dị</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chân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thực</a:t>
            </a:r>
            <a:r>
              <a:rPr lang="en-US" sz="3200" b="0" dirty="0">
                <a:solidFill>
                  <a:schemeClr val="tx1"/>
                </a:solidFill>
                <a:latin typeface="#9Slide03 Arima Madurai Bold" panose="00000800000000000000" pitchFamily="2" charset="0"/>
                <a:cs typeface="#9Slide03 Arima Madurai Bold" panose="00000800000000000000" pitchFamily="2" charset="0"/>
              </a:rPr>
              <a:t>,…</a:t>
            </a:r>
          </a:p>
          <a:p>
            <a:pPr indent="0" algn="just">
              <a:spcBef>
                <a:spcPts val="600"/>
              </a:spcBef>
              <a:spcAft>
                <a:spcPts val="600"/>
              </a:spcAft>
            </a:pP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=&gt;&gt;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Góp</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phần</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thể</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hiện</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thành</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công</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nét</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mới</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trong</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nhận</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thức</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va</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tình</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cảm</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của</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người</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nông</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dân</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thời</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kì</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đầu</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của</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cuộc</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kháng</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chiến</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chống</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Pháp</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Sư</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mơ</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rộng</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va</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thống</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nhất</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giữa</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tình</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yêu</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quê</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hương</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trong</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tình</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yêu</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đất</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 </a:t>
            </a:r>
            <a:r>
              <a:rPr lang="en-US" sz="3200" dirty="0" err="1">
                <a:solidFill>
                  <a:srgbClr val="0070C0"/>
                </a:solidFill>
                <a:latin typeface="#9Slide03 Arima Madurai Bold" panose="00000800000000000000" pitchFamily="2" charset="0"/>
                <a:cs typeface="#9Slide03 Arima Madurai Bold" panose="00000800000000000000" pitchFamily="2" charset="0"/>
                <a:sym typeface="+mn-ea"/>
              </a:rPr>
              <a:t>nước</a:t>
            </a:r>
            <a:r>
              <a:rPr lang="en-US" sz="3200" dirty="0">
                <a:solidFill>
                  <a:srgbClr val="0070C0"/>
                </a:solidFill>
                <a:latin typeface="#9Slide03 Arima Madurai Bold" panose="00000800000000000000" pitchFamily="2" charset="0"/>
                <a:cs typeface="#9Slide03 Arima Madurai Bold" panose="00000800000000000000" pitchFamily="2" charset="0"/>
                <a:sym typeface="+mn-ea"/>
              </a:rPr>
              <a:t>.</a:t>
            </a:r>
            <a:endParaRPr lang="en-US" sz="3200" b="0" dirty="0">
              <a:solidFill>
                <a:srgbClr val="0070C0"/>
              </a:solidFill>
              <a:latin typeface="#9Slide03 Arima Madurai Bold" panose="00000800000000000000" pitchFamily="2" charset="0"/>
              <a:cs typeface="#9Slide03 Arima Madurai Bold" panose="00000800000000000000" pitchFamily="2" charset="0"/>
            </a:endParaRPr>
          </a:p>
          <a:p>
            <a:pPr indent="0" algn="just">
              <a:spcBef>
                <a:spcPts val="600"/>
              </a:spcBef>
              <a:spcAft>
                <a:spcPts val="600"/>
              </a:spcAft>
            </a:pPr>
            <a:endParaRPr lang="en-US" sz="3200" b="0" dirty="0">
              <a:solidFill>
                <a:schemeClr val="tx1"/>
              </a:solidFill>
              <a:latin typeface="#9Slide03 Arima Madurai Bold" panose="00000800000000000000" pitchFamily="2" charset="0"/>
              <a:cs typeface="#9Slide03 Arima Madurai Bold" panose="000008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0"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471C0"/>
        </a:solidFill>
        <a:effectLst/>
      </p:bgPr>
    </p:bg>
    <p:spTree>
      <p:nvGrpSpPr>
        <p:cNvPr id="1" name=""/>
        <p:cNvGrpSpPr/>
        <p:nvPr/>
      </p:nvGrpSpPr>
      <p:grpSpPr>
        <a:xfrm>
          <a:off x="0" y="0"/>
          <a:ext cx="0" cy="0"/>
          <a:chOff x="0" y="0"/>
          <a:chExt cx="0" cy="0"/>
        </a:xfrm>
      </p:grpSpPr>
      <p:sp>
        <p:nvSpPr>
          <p:cNvPr id="10" name="Freeform 10"/>
          <p:cNvSpPr/>
          <p:nvPr/>
        </p:nvSpPr>
        <p:spPr>
          <a:xfrm rot="-954557">
            <a:off x="-644812" y="-503209"/>
            <a:ext cx="4081291" cy="1261490"/>
          </a:xfrm>
          <a:custGeom>
            <a:avLst/>
            <a:gdLst/>
            <a:ahLst/>
            <a:cxnLst/>
            <a:rect l="l" t="t" r="r" b="b"/>
            <a:pathLst>
              <a:path w="4081291" h="1261490">
                <a:moveTo>
                  <a:pt x="0" y="0"/>
                </a:moveTo>
                <a:lnTo>
                  <a:pt x="4081291" y="0"/>
                </a:lnTo>
                <a:lnTo>
                  <a:pt x="4081291" y="1261490"/>
                </a:lnTo>
                <a:lnTo>
                  <a:pt x="0" y="1261490"/>
                </a:lnTo>
                <a:lnTo>
                  <a:pt x="0" y="0"/>
                </a:lnTo>
                <a:close/>
              </a:path>
            </a:pathLst>
          </a:custGeom>
          <a:blipFill>
            <a:blip r:embed="rId3"/>
            <a:stretch>
              <a:fillRect/>
            </a:stretch>
          </a:blipFill>
        </p:spPr>
        <p:txBody>
          <a:bodyPr/>
          <a:lstStyle/>
          <a:p>
            <a:endParaRPr lang="en-US"/>
          </a:p>
        </p:txBody>
      </p:sp>
      <p:graphicFrame>
        <p:nvGraphicFramePr>
          <p:cNvPr id="2" name="Table 1"/>
          <p:cNvGraphicFramePr/>
          <p:nvPr>
            <p:extLst>
              <p:ext uri="{D42A27DB-BD31-4B8C-83A1-F6EECF244321}">
                <p14:modId xmlns:p14="http://schemas.microsoft.com/office/powerpoint/2010/main" val="3486329375"/>
              </p:ext>
            </p:extLst>
          </p:nvPr>
        </p:nvGraphicFramePr>
        <p:xfrm>
          <a:off x="1140460" y="1360710"/>
          <a:ext cx="16007080" cy="8153590"/>
        </p:xfrm>
        <a:graphic>
          <a:graphicData uri="http://schemas.openxmlformats.org/drawingml/2006/table">
            <a:tbl>
              <a:tblPr/>
              <a:tblGrid>
                <a:gridCol w="1631315">
                  <a:extLst>
                    <a:ext uri="{9D8B030D-6E8A-4147-A177-3AD203B41FA5}">
                      <a16:colId xmlns:a16="http://schemas.microsoft.com/office/drawing/2014/main" val="20000"/>
                    </a:ext>
                  </a:extLst>
                </a:gridCol>
                <a:gridCol w="3293745">
                  <a:extLst>
                    <a:ext uri="{9D8B030D-6E8A-4147-A177-3AD203B41FA5}">
                      <a16:colId xmlns:a16="http://schemas.microsoft.com/office/drawing/2014/main" val="20001"/>
                    </a:ext>
                  </a:extLst>
                </a:gridCol>
                <a:gridCol w="2439670">
                  <a:extLst>
                    <a:ext uri="{9D8B030D-6E8A-4147-A177-3AD203B41FA5}">
                      <a16:colId xmlns:a16="http://schemas.microsoft.com/office/drawing/2014/main" val="20002"/>
                    </a:ext>
                  </a:extLst>
                </a:gridCol>
                <a:gridCol w="8642350">
                  <a:extLst>
                    <a:ext uri="{9D8B030D-6E8A-4147-A177-3AD203B41FA5}">
                      <a16:colId xmlns:a16="http://schemas.microsoft.com/office/drawing/2014/main" val="20003"/>
                    </a:ext>
                  </a:extLst>
                </a:gridCol>
              </a:tblGrid>
              <a:tr h="1056947">
                <a:tc rowSpan="2" gridSpan="2">
                  <a:txBody>
                    <a:bodyPr/>
                    <a:lstStyle/>
                    <a:p>
                      <a:pPr indent="0" algn="ctr">
                        <a:lnSpc>
                          <a:spcPct val="200000"/>
                        </a:lnSpc>
                        <a:buNone/>
                      </a:pPr>
                      <a:r>
                        <a:rPr lang="en-US" sz="3200" b="1">
                          <a:solidFill>
                            <a:schemeClr val="tx1"/>
                          </a:solidFill>
                          <a:latin typeface="#9Slide03 Arima Madurai Bold" panose="00000800000000000000" pitchFamily="2" charset="0"/>
                          <a:cs typeface="#9Slide03 Arima Madurai Bold" panose="00000800000000000000" pitchFamily="2" charset="0"/>
                        </a:rPr>
                        <a:t>Yêu cầu</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rowSpan="2"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indent="0" algn="ctr">
                        <a:lnSpc>
                          <a:spcPct val="200000"/>
                        </a:lnSpc>
                        <a:buNone/>
                      </a:pPr>
                      <a:r>
                        <a:rPr lang="en-US" sz="3200" b="1">
                          <a:solidFill>
                            <a:schemeClr val="tx1"/>
                          </a:solidFill>
                          <a:latin typeface="#9Slide03 Arima Madurai Bold" panose="00000800000000000000" pitchFamily="2" charset="0"/>
                          <a:cs typeface="#9Slide03 Arima Madurai Bold" panose="00000800000000000000" pitchFamily="2" charset="0"/>
                        </a:rPr>
                        <a:t>Nội dung</a:t>
                      </a:r>
                      <a:endParaRPr lang="en-US" sz="32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1056947">
                <a:tc gridSpan="2" vMerge="1">
                  <a:txBody>
                    <a:bodyPr/>
                    <a:lstStyle/>
                    <a:p>
                      <a:endParaRPr lang="en-US"/>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hMerge="1" v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lnSpc>
                          <a:spcPct val="200000"/>
                        </a:lnSpc>
                        <a:buNone/>
                      </a:pPr>
                      <a:r>
                        <a:rPr lang="en-US" sz="3200" b="1">
                          <a:solidFill>
                            <a:schemeClr val="tx1"/>
                          </a:solidFill>
                          <a:latin typeface="#9Slide03 Arima Madurai Bold" panose="00000800000000000000" pitchFamily="2" charset="0"/>
                          <a:cs typeface="#9Slide03 Arima Madurai Bold" panose="00000800000000000000" pitchFamily="2" charset="0"/>
                        </a:rPr>
                        <a:t>Dẫn chứng</a:t>
                      </a:r>
                      <a:endParaRPr lang="en-US" sz="32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lnSpc>
                          <a:spcPct val="200000"/>
                        </a:lnSpc>
                        <a:buNone/>
                      </a:pPr>
                      <a:r>
                        <a:rPr lang="en-US" sz="3200" b="1">
                          <a:solidFill>
                            <a:schemeClr val="tx1"/>
                          </a:solidFill>
                          <a:latin typeface="#9Slide03 Arima Madurai Bold" panose="00000800000000000000" pitchFamily="2" charset="0"/>
                          <a:cs typeface="#9Slide03 Arima Madurai Bold" panose="00000800000000000000" pitchFamily="2" charset="0"/>
                        </a:rPr>
                        <a:t>Phân tích</a:t>
                      </a:r>
                      <a:endParaRPr lang="en-US" sz="32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1"/>
                  </a:ext>
                </a:extLst>
              </a:tr>
              <a:tr h="6039696">
                <a:tc>
                  <a:txBody>
                    <a:bodyPr/>
                    <a:lstStyle/>
                    <a:p>
                      <a:pPr indent="0" algn="ctr">
                        <a:buNone/>
                      </a:pPr>
                      <a:r>
                        <a:rPr lang="en-US" sz="3200" b="1">
                          <a:solidFill>
                            <a:schemeClr val="tx1"/>
                          </a:solidFill>
                          <a:latin typeface="#9Slide03 Arima Madurai Bold" panose="00000800000000000000" pitchFamily="2" charset="0"/>
                          <a:cs typeface="#9Slide03 Arima Madurai Bold" panose="00000800000000000000" pitchFamily="2" charset="0"/>
                        </a:rPr>
                        <a:t>Thân bài</a:t>
                      </a: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200" b="0" dirty="0">
                          <a:solidFill>
                            <a:schemeClr val="tx1"/>
                          </a:solidFill>
                          <a:latin typeface="#9Slide03 Arima Madurai Bold" panose="00000800000000000000" pitchFamily="2" charset="0"/>
                          <a:cs typeface="#9Slide03 Arima Madurai Bold" panose="00000800000000000000" pitchFamily="2" charset="0"/>
                        </a:rPr>
                        <a:t>- Liên </a:t>
                      </a:r>
                      <a:r>
                        <a:rPr lang="en-US" sz="3200" b="0" dirty="0" err="1">
                          <a:solidFill>
                            <a:schemeClr val="tx1"/>
                          </a:solidFill>
                          <a:latin typeface="#9Slide03 Arima Madurai Bold" panose="00000800000000000000" pitchFamily="2" charset="0"/>
                          <a:cs typeface="#9Slide03 Arima Madurai Bold" panose="00000800000000000000" pitchFamily="2" charset="0"/>
                        </a:rPr>
                        <a:t>hệ</a:t>
                      </a:r>
                      <a:r>
                        <a:rPr lang="en-US" sz="3200" b="0" dirty="0">
                          <a:solidFill>
                            <a:schemeClr val="tx1"/>
                          </a:solidFill>
                          <a:latin typeface="#9Slide03 Arima Madurai Bold" panose="00000800000000000000" pitchFamily="2" charset="0"/>
                          <a:cs typeface="#9Slide03 Arima Madurai Bold" panose="00000800000000000000" pitchFamily="2" charset="0"/>
                        </a:rPr>
                        <a:t>, so </a:t>
                      </a:r>
                      <a:r>
                        <a:rPr lang="en-US" sz="3200" b="0" dirty="0" err="1">
                          <a:solidFill>
                            <a:schemeClr val="tx1"/>
                          </a:solidFill>
                          <a:latin typeface="#9Slide03 Arima Madurai Bold" panose="00000800000000000000" pitchFamily="2" charset="0"/>
                          <a:cs typeface="#9Slide03 Arima Madurai Bold" panose="00000800000000000000" pitchFamily="2" charset="0"/>
                        </a:rPr>
                        <a:t>sánh</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với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các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tác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phẩm</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khác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viết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về</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đề</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tài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người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nông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dân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và</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tình</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yêu</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quê</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hương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yêu</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đất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nước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để</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thấy</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được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điểm</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gặp</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gỡ</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và</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sáng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tạo</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riêng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của</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tác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giả</a:t>
                      </a:r>
                      <a:r>
                        <a:rPr lang="en-US" sz="3200" b="0" dirty="0">
                          <a:solidFill>
                            <a:schemeClr val="tx1"/>
                          </a:solidFill>
                          <a:latin typeface="#9Slide03 Arima Madurai Bold" panose="00000800000000000000" pitchFamily="2" charset="0"/>
                          <a:cs typeface="#9Slide03 Arima Madurai Bold" panose="00000800000000000000" pitchFamily="2" charset="0"/>
                        </a:rPr>
                        <a:t>.</a:t>
                      </a: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gridSpan="2">
                  <a:txBody>
                    <a:bodyPr/>
                    <a:lstStyle/>
                    <a:p>
                      <a:pPr indent="0">
                        <a:buNone/>
                      </a:pPr>
                      <a:r>
                        <a:rPr lang="en-US" sz="3200" b="0" dirty="0">
                          <a:solidFill>
                            <a:schemeClr val="bg1"/>
                          </a:solidFill>
                          <a:latin typeface="#9Slide03 Arima Madurai Bold" panose="00000800000000000000" pitchFamily="2" charset="0"/>
                          <a:cs typeface="#9Slide03 Arima Madurai Bold" panose="00000800000000000000" pitchFamily="2" charset="0"/>
                        </a:rPr>
                        <a:t> </a:t>
                      </a:r>
                    </a:p>
                    <a:p>
                      <a:pPr indent="0">
                        <a:buNone/>
                      </a:pPr>
                      <a:endParaRPr lang="en-US" sz="3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3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3"/>
                  </a:ext>
                </a:extLst>
              </a:tr>
            </a:tbl>
          </a:graphicData>
        </a:graphic>
      </p:graphicFrame>
      <p:sp>
        <p:nvSpPr>
          <p:cNvPr id="16" name="Text Box 15"/>
          <p:cNvSpPr txBox="1"/>
          <p:nvPr/>
        </p:nvSpPr>
        <p:spPr>
          <a:xfrm>
            <a:off x="6172200" y="4686300"/>
            <a:ext cx="10716260" cy="3799205"/>
          </a:xfrm>
          <a:prstGeom prst="rect">
            <a:avLst/>
          </a:prstGeom>
          <a:noFill/>
          <a:ln w="9525">
            <a:noFill/>
          </a:ln>
        </p:spPr>
        <p:txBody>
          <a:bodyPr wrap="square">
            <a:noAutofit/>
          </a:bodyPr>
          <a:lstStyle/>
          <a:p>
            <a:pPr indent="0" algn="just">
              <a:spcBef>
                <a:spcPts val="1200"/>
              </a:spcBef>
              <a:spcAft>
                <a:spcPts val="1200"/>
              </a:spcAft>
            </a:pP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Thể</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hiện</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rõ</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màu</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sắc</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dân</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dã</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chất</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phác</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sinh</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động</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gần</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gũi</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chân</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thật</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với</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đời</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sống</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hàng</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ngày</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của</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những</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người</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nông</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dân</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vùng</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quê</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đồng</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bằng</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Bắc</a:t>
            </a:r>
            <a:r>
              <a:rPr lang="en-US" sz="3200" b="0" dirty="0">
                <a:latin typeface="#9Slide03 Arima Madurai Bold" panose="00000800000000000000" pitchFamily="2" charset="0"/>
                <a:cs typeface="#9Slide03 Arima Madurai Bold" panose="00000800000000000000" pitchFamily="2" charset="0"/>
              </a:rPr>
              <a:t> </a:t>
            </a:r>
            <a:r>
              <a:rPr lang="en-US" sz="3200" b="0" dirty="0" err="1">
                <a:latin typeface="#9Slide03 Arima Madurai Bold" panose="00000800000000000000" pitchFamily="2" charset="0"/>
                <a:cs typeface="#9Slide03 Arima Madurai Bold" panose="00000800000000000000" pitchFamily="2" charset="0"/>
              </a:rPr>
              <a:t>bộ</a:t>
            </a:r>
            <a:r>
              <a:rPr lang="en-US" sz="3200" b="0" dirty="0">
                <a:latin typeface="#9Slide03 Arima Madurai Bold" panose="00000800000000000000" pitchFamily="2" charset="0"/>
                <a:cs typeface="#9Slide03 Arima Madurai Bold" panose="00000800000000000000" pitchFamily="2" charset="0"/>
              </a:rPr>
              <a:t>.</a:t>
            </a:r>
          </a:p>
          <a:p>
            <a:pPr indent="0" algn="just">
              <a:spcBef>
                <a:spcPts val="1200"/>
              </a:spcBef>
              <a:spcAft>
                <a:spcPts val="1200"/>
              </a:spcAft>
            </a:pPr>
            <a:r>
              <a:rPr lang="en-US" sz="3200" dirty="0">
                <a:latin typeface="#9Slide03 Arima Madurai Bold" panose="00000800000000000000" pitchFamily="2" charset="0"/>
                <a:cs typeface="#9Slide03 Arima Madurai Bold" panose="00000800000000000000" pitchFamily="2" charset="0"/>
                <a:sym typeface="+mn-ea"/>
              </a:rPr>
              <a:t>- So </a:t>
            </a:r>
            <a:r>
              <a:rPr lang="en-US" sz="3200" dirty="0" err="1">
                <a:latin typeface="#9Slide03 Arima Madurai Bold" panose="00000800000000000000" pitchFamily="2" charset="0"/>
                <a:cs typeface="#9Slide03 Arima Madurai Bold" panose="00000800000000000000" pitchFamily="2" charset="0"/>
                <a:sym typeface="+mn-ea"/>
              </a:rPr>
              <a:t>sánh</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tình</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yêu</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quê</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hương</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sâu</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sắc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của</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ông</a:t>
            </a:r>
            <a:r>
              <a:rPr lang="en-US" sz="3200" dirty="0">
                <a:latin typeface="#9Slide03 Arima Madurai Bold" panose="00000800000000000000" pitchFamily="2" charset="0"/>
                <a:cs typeface="#9Slide03 Arima Madurai Bold" panose="00000800000000000000" pitchFamily="2" charset="0"/>
                <a:sym typeface="+mn-ea"/>
              </a:rPr>
              <a:t> Hai </a:t>
            </a:r>
            <a:r>
              <a:rPr lang="en-US" sz="3200" dirty="0" err="1">
                <a:latin typeface="#9Slide03 Arima Madurai Bold" panose="00000800000000000000" pitchFamily="2" charset="0"/>
                <a:cs typeface="#9Slide03 Arima Madurai Bold" panose="00000800000000000000" pitchFamily="2" charset="0"/>
                <a:sym typeface="+mn-ea"/>
              </a:rPr>
              <a:t>với</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ông</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lão</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trong</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truyện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ngắn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Ông</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lão</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bên</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chiếc</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cầu</a:t>
            </a:r>
            <a:r>
              <a:rPr lang="en-US" sz="3200" dirty="0">
                <a:latin typeface="#9Slide03 Arima Madurai Bold" panose="00000800000000000000" pitchFamily="2" charset="0"/>
                <a:cs typeface="#9Slide03 Arima Madurai Bold" panose="00000800000000000000" pitchFamily="2" charset="0"/>
                <a:sym typeface="+mn-ea"/>
              </a:rPr>
              <a:t> (</a:t>
            </a:r>
            <a:r>
              <a:rPr lang="en-US" sz="3200" dirty="0" err="1">
                <a:latin typeface="#9Slide03 Arima Madurai Bold" panose="00000800000000000000" pitchFamily="2" charset="0"/>
                <a:cs typeface="#9Slide03 Arima Madurai Bold" panose="00000800000000000000" pitchFamily="2" charset="0"/>
                <a:sym typeface="+mn-ea"/>
              </a:rPr>
              <a:t>Hê-minh-uê</a:t>
            </a:r>
            <a:r>
              <a:rPr lang="en-US" sz="3200" dirty="0">
                <a:latin typeface="#9Slide03 Arima Madurai Bold" panose="00000800000000000000" pitchFamily="2" charset="0"/>
                <a:cs typeface="#9Slide03 Arima Madurai Bold" panose="00000800000000000000" pitchFamily="2" charset="0"/>
                <a:sym typeface="+mn-ea"/>
              </a:rPr>
              <a:t>).</a:t>
            </a:r>
            <a:endParaRPr lang="en-US" sz="3200" b="0" dirty="0">
              <a:latin typeface="#9Slide03 Arima Madurai Bold" panose="00000800000000000000" pitchFamily="2" charset="0"/>
              <a:cs typeface="#9Slide03 Arima Madurai Bold" panose="00000800000000000000" pitchFamily="2" charset="0"/>
            </a:endParaRPr>
          </a:p>
          <a:p>
            <a:pPr indent="0" algn="just">
              <a:spcBef>
                <a:spcPts val="1200"/>
              </a:spcBef>
              <a:spcAft>
                <a:spcPts val="1200"/>
              </a:spcAft>
            </a:pPr>
            <a:endParaRPr lang="en-US" sz="3200" b="0" dirty="0">
              <a:latin typeface="#9Slide03 Arima Madurai Bold" panose="00000800000000000000" pitchFamily="2" charset="0"/>
              <a:cs typeface="#9Slide03 Arima Madurai Bold" panose="000008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6"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471C0"/>
        </a:solidFill>
        <a:effectLst/>
      </p:bgPr>
    </p:bg>
    <p:spTree>
      <p:nvGrpSpPr>
        <p:cNvPr id="1" name=""/>
        <p:cNvGrpSpPr/>
        <p:nvPr/>
      </p:nvGrpSpPr>
      <p:grpSpPr>
        <a:xfrm>
          <a:off x="0" y="0"/>
          <a:ext cx="0" cy="0"/>
          <a:chOff x="0" y="0"/>
          <a:chExt cx="0" cy="0"/>
        </a:xfrm>
      </p:grpSpPr>
      <p:sp>
        <p:nvSpPr>
          <p:cNvPr id="10" name="Freeform 10"/>
          <p:cNvSpPr/>
          <p:nvPr/>
        </p:nvSpPr>
        <p:spPr>
          <a:xfrm rot="-954557">
            <a:off x="-644812" y="-503209"/>
            <a:ext cx="4081291" cy="1261490"/>
          </a:xfrm>
          <a:custGeom>
            <a:avLst/>
            <a:gdLst/>
            <a:ahLst/>
            <a:cxnLst/>
            <a:rect l="l" t="t" r="r" b="b"/>
            <a:pathLst>
              <a:path w="4081291" h="1261490">
                <a:moveTo>
                  <a:pt x="0" y="0"/>
                </a:moveTo>
                <a:lnTo>
                  <a:pt x="4081291" y="0"/>
                </a:lnTo>
                <a:lnTo>
                  <a:pt x="4081291" y="1261490"/>
                </a:lnTo>
                <a:lnTo>
                  <a:pt x="0" y="1261490"/>
                </a:lnTo>
                <a:lnTo>
                  <a:pt x="0" y="0"/>
                </a:lnTo>
                <a:close/>
              </a:path>
            </a:pathLst>
          </a:custGeom>
          <a:blipFill>
            <a:blip r:embed="rId4"/>
            <a:stretch>
              <a:fillRect/>
            </a:stretch>
          </a:blipFill>
        </p:spPr>
        <p:txBody>
          <a:bodyPr/>
          <a:lstStyle/>
          <a:p>
            <a:endParaRPr lang="en-US"/>
          </a:p>
        </p:txBody>
      </p:sp>
      <p:graphicFrame>
        <p:nvGraphicFramePr>
          <p:cNvPr id="2" name="Table 1"/>
          <p:cNvGraphicFramePr/>
          <p:nvPr>
            <p:custDataLst>
              <p:tags r:id="rId1"/>
            </p:custDataLst>
            <p:extLst>
              <p:ext uri="{D42A27DB-BD31-4B8C-83A1-F6EECF244321}">
                <p14:modId xmlns:p14="http://schemas.microsoft.com/office/powerpoint/2010/main" val="486116558"/>
              </p:ext>
            </p:extLst>
          </p:nvPr>
        </p:nvGraphicFramePr>
        <p:xfrm>
          <a:off x="1066409" y="828513"/>
          <a:ext cx="16410940" cy="8629973"/>
        </p:xfrm>
        <a:graphic>
          <a:graphicData uri="http://schemas.openxmlformats.org/drawingml/2006/table">
            <a:tbl>
              <a:tblPr/>
              <a:tblGrid>
                <a:gridCol w="1259205">
                  <a:extLst>
                    <a:ext uri="{9D8B030D-6E8A-4147-A177-3AD203B41FA5}">
                      <a16:colId xmlns:a16="http://schemas.microsoft.com/office/drawing/2014/main" val="20000"/>
                    </a:ext>
                  </a:extLst>
                </a:gridCol>
                <a:gridCol w="3891915">
                  <a:extLst>
                    <a:ext uri="{9D8B030D-6E8A-4147-A177-3AD203B41FA5}">
                      <a16:colId xmlns:a16="http://schemas.microsoft.com/office/drawing/2014/main" val="20001"/>
                    </a:ext>
                  </a:extLst>
                </a:gridCol>
                <a:gridCol w="3876040">
                  <a:extLst>
                    <a:ext uri="{9D8B030D-6E8A-4147-A177-3AD203B41FA5}">
                      <a16:colId xmlns:a16="http://schemas.microsoft.com/office/drawing/2014/main" val="20002"/>
                    </a:ext>
                  </a:extLst>
                </a:gridCol>
                <a:gridCol w="7383780">
                  <a:extLst>
                    <a:ext uri="{9D8B030D-6E8A-4147-A177-3AD203B41FA5}">
                      <a16:colId xmlns:a16="http://schemas.microsoft.com/office/drawing/2014/main" val="20003"/>
                    </a:ext>
                  </a:extLst>
                </a:gridCol>
              </a:tblGrid>
              <a:tr h="1057759">
                <a:tc rowSpan="2" gridSpan="2">
                  <a:txBody>
                    <a:bodyPr/>
                    <a:lstStyle/>
                    <a:p>
                      <a:pPr indent="0" algn="ctr">
                        <a:lnSpc>
                          <a:spcPct val="200000"/>
                        </a:lnSpc>
                        <a:buNone/>
                      </a:pPr>
                      <a:r>
                        <a:rPr lang="en-US" sz="3000" b="1" dirty="0" err="1">
                          <a:solidFill>
                            <a:schemeClr val="tx1"/>
                          </a:solidFill>
                          <a:latin typeface="#9Slide03 Arima Madurai Bold" panose="00000800000000000000" pitchFamily="2" charset="0"/>
                          <a:cs typeface="#9Slide03 Arima Madurai Bold" panose="00000800000000000000" pitchFamily="2" charset="0"/>
                        </a:rPr>
                        <a:t>Yêu</a:t>
                      </a:r>
                      <a:r>
                        <a:rPr lang="en-US" sz="3000" b="1" dirty="0">
                          <a:solidFill>
                            <a:schemeClr val="tx1"/>
                          </a:solidFill>
                          <a:latin typeface="#9Slide03 Arima Madurai Bold" panose="00000800000000000000" pitchFamily="2" charset="0"/>
                          <a:cs typeface="#9Slide03 Arima Madurai Bold" panose="00000800000000000000" pitchFamily="2" charset="0"/>
                        </a:rPr>
                        <a:t> </a:t>
                      </a:r>
                      <a:r>
                        <a:rPr lang="en-US" sz="3000" b="1" dirty="0" err="1">
                          <a:solidFill>
                            <a:schemeClr val="tx1"/>
                          </a:solidFill>
                          <a:latin typeface="#9Slide03 Arima Madurai Bold" panose="00000800000000000000" pitchFamily="2" charset="0"/>
                          <a:cs typeface="#9Slide03 Arima Madurai Bold" panose="00000800000000000000" pitchFamily="2" charset="0"/>
                        </a:rPr>
                        <a:t>cầu</a:t>
                      </a:r>
                      <a:endParaRPr lang="en-US" sz="3000" b="1" dirty="0">
                        <a:solidFill>
                          <a:schemeClr val="tx1"/>
                        </a:solidFill>
                        <a:latin typeface="#9Slide03 Arima Madurai Bold" panose="00000800000000000000" pitchFamily="2"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rowSpan="2"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indent="0" algn="ctr">
                        <a:lnSpc>
                          <a:spcPct val="200000"/>
                        </a:lnSpc>
                        <a:buNone/>
                      </a:pPr>
                      <a:r>
                        <a:rPr lang="en-US" sz="3000" b="1">
                          <a:solidFill>
                            <a:schemeClr val="tx1"/>
                          </a:solidFill>
                          <a:latin typeface="#9Slide03 Arima Madurai Bold" panose="00000800000000000000" pitchFamily="2" charset="0"/>
                          <a:cs typeface="#9Slide03 Arima Madurai Bold" panose="00000800000000000000" pitchFamily="2" charset="0"/>
                        </a:rPr>
                        <a:t>Nội dung</a:t>
                      </a:r>
                      <a:endParaRPr lang="en-US" sz="30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923441">
                <a:tc gridSpan="2" vMerge="1">
                  <a:txBody>
                    <a:bodyPr/>
                    <a:lstStyle/>
                    <a:p>
                      <a:endParaRPr lang="en-US"/>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hMerge="1" v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lnSpc>
                          <a:spcPct val="200000"/>
                        </a:lnSpc>
                        <a:buNone/>
                      </a:pPr>
                      <a:r>
                        <a:rPr lang="en-US" sz="3000" b="1">
                          <a:solidFill>
                            <a:schemeClr val="tx1"/>
                          </a:solidFill>
                          <a:latin typeface="#9Slide03 Arima Madurai Bold" panose="00000800000000000000" pitchFamily="2" charset="0"/>
                          <a:cs typeface="#9Slide03 Arima Madurai Bold" panose="00000800000000000000" pitchFamily="2" charset="0"/>
                        </a:rPr>
                        <a:t>Dẫn chứng</a:t>
                      </a:r>
                      <a:endParaRPr lang="en-US" sz="30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lnSpc>
                          <a:spcPct val="200000"/>
                        </a:lnSpc>
                        <a:buNone/>
                      </a:pPr>
                      <a:r>
                        <a:rPr lang="en-US" sz="3000" b="1">
                          <a:solidFill>
                            <a:schemeClr val="tx1"/>
                          </a:solidFill>
                          <a:latin typeface="#9Slide03 Arima Madurai Bold" panose="00000800000000000000" pitchFamily="2" charset="0"/>
                          <a:cs typeface="#9Slide03 Arima Madurai Bold" panose="00000800000000000000" pitchFamily="2" charset="0"/>
                        </a:rPr>
                        <a:t>Phân tích</a:t>
                      </a:r>
                      <a:endParaRPr lang="en-US" sz="3000" b="1">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1"/>
                  </a:ext>
                </a:extLst>
              </a:tr>
              <a:tr h="6648773">
                <a:tc>
                  <a:txBody>
                    <a:bodyPr/>
                    <a:lstStyle/>
                    <a:p>
                      <a:pPr indent="0" algn="ctr">
                        <a:buNone/>
                      </a:pPr>
                      <a:r>
                        <a:rPr lang="en-US" sz="3000" b="1">
                          <a:solidFill>
                            <a:schemeClr val="tx1"/>
                          </a:solidFill>
                          <a:latin typeface="#9Slide03 Arima Madurai Bold" panose="00000800000000000000" pitchFamily="2" charset="0"/>
                          <a:cs typeface="#9Slide03 Arima Madurai Bold" panose="00000800000000000000" pitchFamily="2" charset="0"/>
                        </a:rPr>
                        <a:t>Kết bài</a:t>
                      </a: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just">
                        <a:buNone/>
                      </a:pPr>
                      <a:endParaRPr lang="en-US" sz="3000" b="0" spc="-50" dirty="0">
                        <a:solidFill>
                          <a:schemeClr val="tx1"/>
                        </a:solidFill>
                        <a:uFillTx/>
                        <a:latin typeface="#9Slide03 Arima Madurai Bold" panose="00000800000000000000" pitchFamily="2" charset="0"/>
                        <a:cs typeface="#9Slide03 Arima Madurai Bold" panose="00000800000000000000" pitchFamily="2" charset="0"/>
                      </a:endParaRPr>
                    </a:p>
                    <a:p>
                      <a:pPr indent="0" algn="just">
                        <a:buNone/>
                      </a:pP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Khẳng</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200" b="0" spc="-50" dirty="0" err="1">
                          <a:solidFill>
                            <a:schemeClr val="tx1"/>
                          </a:solidFill>
                          <a:uFillTx/>
                          <a:latin typeface="#9Slide03 Arima Madurai Bold" panose="00000800000000000000" pitchFamily="2" charset="0"/>
                          <a:cs typeface="#9Slide03 Arima Madurai Bold" panose="00000800000000000000" pitchFamily="2" charset="0"/>
                        </a:rPr>
                        <a:t>định</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lại</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giá</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trị</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của</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tác</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phẩm</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truyện</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a:t>
                      </a:r>
                    </a:p>
                    <a:p>
                      <a:pPr indent="0" algn="just">
                        <a:buNone/>
                      </a:pPr>
                      <a:endParaRPr lang="en-US" sz="3000" b="0" spc="-50" dirty="0">
                        <a:solidFill>
                          <a:schemeClr val="tx1"/>
                        </a:solidFill>
                        <a:uFillTx/>
                        <a:latin typeface="#9Slide03 Arima Madurai Bold" panose="00000800000000000000" pitchFamily="2" charset="0"/>
                        <a:cs typeface="#9Slide03 Arima Madurai Bold" panose="00000800000000000000" pitchFamily="2" charset="0"/>
                      </a:endParaRPr>
                    </a:p>
                    <a:p>
                      <a:pPr indent="0" algn="just">
                        <a:buNone/>
                      </a:pP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Nêu</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suy</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nghĩ</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nhận</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xét</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về</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tác</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động</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của</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chủ</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đề</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ý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nghĩa</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văn</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bản</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với</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người</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đọc</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và</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bản</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thân</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trong</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bối</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cảnh</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cuộc</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sống</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hiện</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 </a:t>
                      </a:r>
                      <a:r>
                        <a:rPr lang="en-US" sz="3000" b="0" spc="-50" dirty="0" err="1">
                          <a:solidFill>
                            <a:schemeClr val="tx1"/>
                          </a:solidFill>
                          <a:uFillTx/>
                          <a:latin typeface="#9Slide03 Arima Madurai Bold" panose="00000800000000000000" pitchFamily="2" charset="0"/>
                          <a:cs typeface="#9Slide03 Arima Madurai Bold" panose="00000800000000000000" pitchFamily="2" charset="0"/>
                        </a:rPr>
                        <a:t>tại</a:t>
                      </a:r>
                      <a:r>
                        <a:rPr lang="en-US" sz="3000" b="0" spc="-50" dirty="0">
                          <a:solidFill>
                            <a:schemeClr val="tx1"/>
                          </a:solidFill>
                          <a:uFillTx/>
                          <a:latin typeface="#9Slide03 Arima Madurai Bold" panose="00000800000000000000" pitchFamily="2" charset="0"/>
                          <a:cs typeface="#9Slide03 Arima Madurai Bold" panose="00000800000000000000" pitchFamily="2" charset="0"/>
                        </a:rPr>
                        <a:t>.</a:t>
                      </a:r>
                      <a:endParaRPr lang="en-US" sz="3000" b="0" spc="-50" dirty="0">
                        <a:solidFill>
                          <a:schemeClr val="tx1"/>
                        </a:solidFill>
                        <a:uFillTx/>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gridSpan="2">
                  <a:txBody>
                    <a:bodyPr/>
                    <a:lstStyle/>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indent="0">
                        <a:buNone/>
                      </a:pPr>
                      <a:endParaRPr lang="en-US" sz="2200" b="0" dirty="0">
                        <a:solidFill>
                          <a:schemeClr val="bg1"/>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7" name="Text Box 6"/>
          <p:cNvSpPr txBox="1"/>
          <p:nvPr/>
        </p:nvSpPr>
        <p:spPr>
          <a:xfrm>
            <a:off x="6505331" y="3771900"/>
            <a:ext cx="10716260" cy="5334000"/>
          </a:xfrm>
          <a:prstGeom prst="rect">
            <a:avLst/>
          </a:prstGeom>
          <a:noFill/>
          <a:ln w="9525">
            <a:noFill/>
          </a:ln>
        </p:spPr>
        <p:txBody>
          <a:bodyPr wrap="square">
            <a:noAutofit/>
          </a:bodyPr>
          <a:lstStyle/>
          <a:p>
            <a:pPr indent="0" algn="just">
              <a:spcBef>
                <a:spcPts val="1200"/>
              </a:spcBef>
              <a:spcAft>
                <a:spcPts val="1200"/>
              </a:spcAft>
            </a:pP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Làng</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xứng</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đáng</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thuộc</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loại</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những</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truyện</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ngắn</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xuất</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sắc</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của</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văn</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học</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Việt</a:t>
            </a:r>
            <a:r>
              <a:rPr lang="en-US" sz="3000" b="0" dirty="0">
                <a:latin typeface="#9Slide03 Arima Madurai Bold" panose="00000800000000000000" pitchFamily="2" charset="0"/>
                <a:cs typeface="#9Slide03 Arima Madurai Bold" panose="00000800000000000000" pitchFamily="2" charset="0"/>
              </a:rPr>
              <a:t> Nam </a:t>
            </a:r>
            <a:r>
              <a:rPr lang="en-US" sz="3000" b="0" dirty="0" err="1">
                <a:latin typeface="#9Slide03 Arima Madurai Bold" panose="00000800000000000000" pitchFamily="2" charset="0"/>
                <a:cs typeface="#9Slide03 Arima Madurai Bold" panose="00000800000000000000" pitchFamily="2" charset="0"/>
              </a:rPr>
              <a:t>hiện</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đại</a:t>
            </a:r>
            <a:r>
              <a:rPr lang="en-US" sz="3000" b="0" dirty="0">
                <a:latin typeface="#9Slide03 Arima Madurai Bold" panose="00000800000000000000" pitchFamily="2" charset="0"/>
                <a:cs typeface="#9Slide03 Arima Madurai Bold" panose="00000800000000000000" pitchFamily="2" charset="0"/>
              </a:rPr>
              <a:t>.</a:t>
            </a:r>
          </a:p>
          <a:p>
            <a:pPr indent="0" algn="just">
              <a:spcBef>
                <a:spcPts val="1200"/>
              </a:spcBef>
              <a:spcAft>
                <a:spcPts val="1200"/>
              </a:spcAft>
            </a:pPr>
            <a:r>
              <a:rPr lang="en-US" sz="3000" dirty="0">
                <a:latin typeface="#9Slide03 Arima Madurai Bold" panose="00000800000000000000" pitchFamily="2" charset="0"/>
                <a:cs typeface="#9Slide03 Arima Madurai Bold" panose="00000800000000000000" pitchFamily="2" charset="0"/>
                <a:sym typeface="+mn-ea"/>
              </a:rPr>
              <a:t>- Qua </a:t>
            </a:r>
            <a:r>
              <a:rPr lang="en-US" sz="3000" dirty="0" err="1">
                <a:latin typeface="#9Slide03 Arima Madurai Bold" panose="00000800000000000000" pitchFamily="2" charset="0"/>
                <a:cs typeface="#9Slide03 Arima Madurai Bold" panose="00000800000000000000" pitchFamily="2" charset="0"/>
                <a:sym typeface="+mn-ea"/>
              </a:rPr>
              <a:t>nhân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vật</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ông</a:t>
            </a:r>
            <a:r>
              <a:rPr lang="en-US" sz="3000" dirty="0">
                <a:latin typeface="#9Slide03 Arima Madurai Bold" panose="00000800000000000000" pitchFamily="2" charset="0"/>
                <a:cs typeface="#9Slide03 Arima Madurai Bold" panose="00000800000000000000" pitchFamily="2" charset="0"/>
                <a:sym typeface="+mn-ea"/>
              </a:rPr>
              <a:t> Hai, </a:t>
            </a:r>
            <a:r>
              <a:rPr lang="en-US" sz="3000" dirty="0" err="1">
                <a:latin typeface="#9Slide03 Arima Madurai Bold" panose="00000800000000000000" pitchFamily="2" charset="0"/>
                <a:cs typeface="#9Slide03 Arima Madurai Bold" panose="00000800000000000000" pitchFamily="2" charset="0"/>
                <a:sym typeface="+mn-ea"/>
              </a:rPr>
              <a:t>người</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đọc</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thấm</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thía</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tình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yêu</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làng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yêu</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nước</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rất</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mộc</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mạc</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chân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thành</a:t>
            </a:r>
            <a:r>
              <a:rPr lang="en-US" sz="3000" dirty="0">
                <a:latin typeface="#9Slide03 Arima Madurai Bold" panose="00000800000000000000" pitchFamily="2" charset="0"/>
                <a:cs typeface="#9Slide03 Arima Madurai Bold" panose="00000800000000000000" pitchFamily="2" charset="0"/>
                <a:sym typeface="+mn-ea"/>
              </a:rPr>
              <a:t> mà </a:t>
            </a:r>
            <a:r>
              <a:rPr lang="en-US" sz="3000" dirty="0" err="1">
                <a:latin typeface="#9Slide03 Arima Madurai Bold" panose="00000800000000000000" pitchFamily="2" charset="0"/>
                <a:cs typeface="#9Slide03 Arima Madurai Bold" panose="00000800000000000000" pitchFamily="2" charset="0"/>
                <a:sym typeface="+mn-ea"/>
              </a:rPr>
              <a:t>vô</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cùng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sâu</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nặng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cao</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quy</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trong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những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người</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nông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dân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lao</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động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bình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thường</a:t>
            </a:r>
            <a:r>
              <a:rPr lang="en-US" sz="3000" dirty="0">
                <a:latin typeface="#9Slide03 Arima Madurai Bold" panose="00000800000000000000" pitchFamily="2" charset="0"/>
                <a:cs typeface="#9Slide03 Arima Madurai Bold" panose="00000800000000000000" pitchFamily="2" charset="0"/>
                <a:sym typeface="+mn-ea"/>
              </a:rPr>
              <a:t>.</a:t>
            </a:r>
          </a:p>
          <a:p>
            <a:pPr indent="0" algn="just">
              <a:spcBef>
                <a:spcPts val="1200"/>
              </a:spcBef>
              <a:spcAft>
                <a:spcPts val="1200"/>
              </a:spcAft>
            </a:pP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Giúp</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người</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đọc</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và</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mỗi</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chúng</a:t>
            </a:r>
            <a:r>
              <a:rPr lang="en-US" sz="3000" dirty="0">
                <a:latin typeface="#9Slide03 Arima Madurai Bold" panose="00000800000000000000" pitchFamily="2" charset="0"/>
                <a:cs typeface="#9Slide03 Arima Madurai Bold" panose="00000800000000000000" pitchFamily="2" charset="0"/>
                <a:sym typeface="+mn-ea"/>
              </a:rPr>
              <a:t> ta </a:t>
            </a:r>
            <a:r>
              <a:rPr lang="en-US" sz="3000" dirty="0" err="1">
                <a:latin typeface="#9Slide03 Arima Madurai Bold" panose="00000800000000000000" pitchFamily="2" charset="0"/>
                <a:cs typeface="#9Slide03 Arima Madurai Bold" panose="00000800000000000000" pitchFamily="2" charset="0"/>
                <a:sym typeface="+mn-ea"/>
              </a:rPr>
              <a:t>hôm</a:t>
            </a:r>
            <a:r>
              <a:rPr lang="en-US" sz="3000" dirty="0">
                <a:latin typeface="#9Slide03 Arima Madurai Bold" panose="00000800000000000000" pitchFamily="2" charset="0"/>
                <a:cs typeface="#9Slide03 Arima Madurai Bold" panose="00000800000000000000" pitchFamily="2" charset="0"/>
                <a:sym typeface="+mn-ea"/>
              </a:rPr>
              <a:t> nay </a:t>
            </a:r>
            <a:r>
              <a:rPr lang="en-US" sz="3000" dirty="0" err="1">
                <a:latin typeface="#9Slide03 Arima Madurai Bold" panose="00000800000000000000" pitchFamily="2" charset="0"/>
                <a:cs typeface="#9Slide03 Arima Madurai Bold" panose="00000800000000000000" pitchFamily="2" charset="0"/>
                <a:sym typeface="+mn-ea"/>
              </a:rPr>
              <a:t>hiểu</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thêm</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về</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những</a:t>
            </a:r>
            <a:r>
              <a:rPr lang="en-US" sz="3000" dirty="0">
                <a:latin typeface="#9Slide03 Arima Madurai Bold" panose="00000800000000000000" pitchFamily="2" charset="0"/>
                <a:cs typeface="#9Slide03 Arima Madurai Bold" panose="00000800000000000000" pitchFamily="2" charset="0"/>
                <a:sym typeface="+mn-ea"/>
              </a:rPr>
              <a:t> hi </a:t>
            </a:r>
            <a:r>
              <a:rPr lang="en-US" sz="3000" dirty="0" err="1">
                <a:latin typeface="#9Slide03 Arima Madurai Bold" panose="00000800000000000000" pitchFamily="2" charset="0"/>
                <a:cs typeface="#9Slide03 Arima Madurai Bold" panose="00000800000000000000" pitchFamily="2" charset="0"/>
                <a:sym typeface="+mn-ea"/>
              </a:rPr>
              <a:t>sinh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về</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tình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yêu</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đất</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nước</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của</a:t>
            </a:r>
            <a:r>
              <a:rPr lang="en-US" sz="3000" dirty="0">
                <a:latin typeface="#9Slide03 Arima Madurai Bold" panose="00000800000000000000" pitchFamily="2" charset="0"/>
                <a:cs typeface="#9Slide03 Arima Madurai Bold" panose="00000800000000000000" pitchFamily="2" charset="0"/>
                <a:sym typeface="+mn-ea"/>
              </a:rPr>
              <a:t> bao </a:t>
            </a:r>
            <a:r>
              <a:rPr lang="en-US" sz="3000" dirty="0" err="1">
                <a:latin typeface="#9Slide03 Arima Madurai Bold" panose="00000800000000000000" pitchFamily="2" charset="0"/>
                <a:cs typeface="#9Slide03 Arima Madurai Bold" panose="00000800000000000000" pitchFamily="2" charset="0"/>
                <a:sym typeface="+mn-ea"/>
              </a:rPr>
              <a:t>thế</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hệ</a:t>
            </a:r>
            <a:r>
              <a:rPr lang="en-US" sz="3000" dirty="0">
                <a:latin typeface="#9Slide03 Arima Madurai Bold" panose="00000800000000000000" pitchFamily="2" charset="0"/>
                <a:cs typeface="#9Slide03 Arima Madurai Bold" panose="00000800000000000000" pitchFamily="2" charset="0"/>
                <a:sym typeface="+mn-ea"/>
              </a:rPr>
              <a:t> cha </a:t>
            </a:r>
            <a:r>
              <a:rPr lang="en-US" sz="3000" dirty="0" err="1">
                <a:latin typeface="#9Slide03 Arima Madurai Bold" panose="00000800000000000000" pitchFamily="2" charset="0"/>
                <a:cs typeface="#9Slide03 Arima Madurai Bold" panose="00000800000000000000" pitchFamily="2" charset="0"/>
                <a:sym typeface="+mn-ea"/>
              </a:rPr>
              <a:t>ông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thuở</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trước</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để</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chúng</a:t>
            </a:r>
            <a:r>
              <a:rPr lang="en-US" sz="3000" dirty="0">
                <a:latin typeface="#9Slide03 Arima Madurai Bold" panose="00000800000000000000" pitchFamily="2" charset="0"/>
                <a:cs typeface="#9Slide03 Arima Madurai Bold" panose="00000800000000000000" pitchFamily="2" charset="0"/>
                <a:sym typeface="+mn-ea"/>
              </a:rPr>
              <a:t> ta </a:t>
            </a:r>
            <a:r>
              <a:rPr lang="en-US" sz="3000" dirty="0" err="1">
                <a:latin typeface="#9Slide03 Arima Madurai Bold" panose="00000800000000000000" pitchFamily="2" charset="0"/>
                <a:cs typeface="#9Slide03 Arima Madurai Bold" panose="00000800000000000000" pitchFamily="2" charset="0"/>
                <a:sym typeface="+mn-ea"/>
              </a:rPr>
              <a:t>thêm</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trân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trọng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gắn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bó</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với</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quê</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hương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đất</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nước</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mình</a:t>
            </a:r>
            <a:r>
              <a:rPr lang="en-US" sz="3000" dirty="0">
                <a:latin typeface="#9Slide03 Arima Madurai Bold" panose="00000800000000000000" pitchFamily="2" charset="0"/>
                <a:cs typeface="#9Slide03 Arima Madurai Bold" panose="00000800000000000000" pitchFamily="2" charset="0"/>
                <a:sym typeface="+mn-ea"/>
              </a:rPr>
              <a:t>. </a:t>
            </a:r>
            <a:endParaRPr lang="en-US" sz="3000" b="0" dirty="0">
              <a:latin typeface="#9Slide03 Arima Madurai Bold" panose="00000800000000000000" pitchFamily="2" charset="0"/>
              <a:cs typeface="#9Slide03 Arima Madurai Bold" panose="00000800000000000000" pitchFamily="2" charset="0"/>
            </a:endParaRPr>
          </a:p>
          <a:p>
            <a:pPr indent="0" algn="just">
              <a:spcBef>
                <a:spcPts val="1200"/>
              </a:spcBef>
              <a:spcAft>
                <a:spcPts val="1200"/>
              </a:spcAft>
            </a:pPr>
            <a:endParaRPr lang="en-US" sz="3000" b="0" dirty="0">
              <a:latin typeface="#9Slide03 Arima Madurai Bold" panose="00000800000000000000" pitchFamily="2" charset="0"/>
              <a:cs typeface="#9Slide03 Arima Madurai Bold" panose="00000800000000000000" pitchFamily="2" charset="0"/>
            </a:endParaRPr>
          </a:p>
          <a:p>
            <a:pPr indent="0" algn="just">
              <a:spcBef>
                <a:spcPts val="1200"/>
              </a:spcBef>
              <a:spcAft>
                <a:spcPts val="1200"/>
              </a:spcAft>
            </a:pPr>
            <a:endParaRPr lang="en-US" sz="3000" b="0" dirty="0">
              <a:latin typeface="#9Slide03 Arima Madurai Bold" panose="00000800000000000000" pitchFamily="2" charset="0"/>
              <a:cs typeface="#9Slide03 Arima Madurai Bold" panose="000008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9FC2E710-3961-433F-FC87-E65D9C6566AF}"/>
              </a:ext>
            </a:extLst>
          </p:cNvPr>
          <p:cNvSpPr/>
          <p:nvPr/>
        </p:nvSpPr>
        <p:spPr>
          <a:xfrm>
            <a:off x="-148164" y="-48858"/>
            <a:ext cx="18471333" cy="10384716"/>
          </a:xfrm>
          <a:custGeom>
            <a:avLst/>
            <a:gdLst/>
            <a:ahLst/>
            <a:cxnLst/>
            <a:rect l="l" t="t" r="r" b="b"/>
            <a:pathLst>
              <a:path w="18471333" h="10384716">
                <a:moveTo>
                  <a:pt x="0" y="0"/>
                </a:moveTo>
                <a:lnTo>
                  <a:pt x="18471333" y="0"/>
                </a:lnTo>
                <a:lnTo>
                  <a:pt x="18471333" y="10384716"/>
                </a:lnTo>
                <a:lnTo>
                  <a:pt x="0" y="10384716"/>
                </a:lnTo>
                <a:lnTo>
                  <a:pt x="0" y="0"/>
                </a:lnTo>
                <a:close/>
              </a:path>
            </a:pathLst>
          </a:custGeom>
          <a:blipFill>
            <a:blip r:embed="rId3"/>
            <a:stretch>
              <a:fillRect/>
            </a:stretch>
          </a:blipFill>
        </p:spPr>
        <p:txBody>
          <a:bodyPr/>
          <a:lstStyle/>
          <a:p>
            <a:endParaRPr lang="en-US"/>
          </a:p>
        </p:txBody>
      </p:sp>
      <p:sp>
        <p:nvSpPr>
          <p:cNvPr id="18" name="Text Box 17"/>
          <p:cNvSpPr txBox="1"/>
          <p:nvPr/>
        </p:nvSpPr>
        <p:spPr>
          <a:xfrm>
            <a:off x="6188392" y="1306811"/>
            <a:ext cx="5911215" cy="696595"/>
          </a:xfrm>
          <a:prstGeom prst="rect">
            <a:avLst/>
          </a:prstGeom>
          <a:noFill/>
          <a:ln w="9525">
            <a:noFill/>
          </a:ln>
        </p:spPr>
        <p:txBody>
          <a:bodyPr wrap="square">
            <a:noAutofit/>
          </a:bodyPr>
          <a:lstStyle/>
          <a:p>
            <a:pPr indent="0" algn="ctr"/>
            <a:r>
              <a:rPr lang="en-US" sz="6000" b="0" dirty="0" err="1">
                <a:solidFill>
                  <a:schemeClr val="tx1"/>
                </a:solidFill>
                <a:latin typeface="#9Slide03 BoosterNextFYBlack" panose="02000A03000000020004" pitchFamily="2" charset="0"/>
                <a:cs typeface="#9Slide03 BoosterNextFYBlack" panose="02000A03000000020004" pitchFamily="2" charset="0"/>
              </a:rPr>
              <a:t>Bước</a:t>
            </a:r>
            <a:r>
              <a:rPr lang="en-US" sz="6000" b="0" dirty="0">
                <a:solidFill>
                  <a:schemeClr val="tx1"/>
                </a:solidFill>
                <a:latin typeface="#9Slide03 BoosterNextFYBlack" panose="02000A03000000020004" pitchFamily="2" charset="0"/>
                <a:cs typeface="#9Slide03 BoosterNextFYBlack" panose="02000A03000000020004" pitchFamily="2" charset="0"/>
              </a:rPr>
              <a:t> 3. </a:t>
            </a:r>
            <a:r>
              <a:rPr lang="en-US" sz="6000" b="0" dirty="0" err="1">
                <a:solidFill>
                  <a:schemeClr val="tx1"/>
                </a:solidFill>
                <a:latin typeface="#9Slide03 BoosterNextFYBlack" panose="02000A03000000020004" pitchFamily="2" charset="0"/>
                <a:cs typeface="#9Slide03 BoosterNextFYBlack" panose="02000A03000000020004" pitchFamily="2" charset="0"/>
              </a:rPr>
              <a:t>Viết</a:t>
            </a:r>
            <a:endParaRPr lang="en-US" sz="6000" b="0" dirty="0">
              <a:solidFill>
                <a:schemeClr val="tx1"/>
              </a:solidFill>
              <a:latin typeface="#9Slide03 BoosterNextFYBlack" panose="02000A03000000020004" pitchFamily="2" charset="0"/>
              <a:cs typeface="#9Slide03 BoosterNextFYBlack" panose="02000A03000000020004" pitchFamily="2" charset="0"/>
            </a:endParaRPr>
          </a:p>
        </p:txBody>
      </p:sp>
      <p:grpSp>
        <p:nvGrpSpPr>
          <p:cNvPr id="3" name="Group 2"/>
          <p:cNvGrpSpPr/>
          <p:nvPr/>
        </p:nvGrpSpPr>
        <p:grpSpPr>
          <a:xfrm>
            <a:off x="719793" y="3548253"/>
            <a:ext cx="7932420" cy="4471670"/>
            <a:chOff x="1620" y="5540"/>
            <a:chExt cx="12492" cy="7042"/>
          </a:xfrm>
        </p:grpSpPr>
        <p:sp>
          <p:nvSpPr>
            <p:cNvPr id="4" name="Freeform 4"/>
            <p:cNvSpPr/>
            <p:nvPr/>
          </p:nvSpPr>
          <p:spPr>
            <a:xfrm>
              <a:off x="1620" y="5540"/>
              <a:ext cx="12492" cy="7042"/>
            </a:xfrm>
            <a:custGeom>
              <a:avLst/>
              <a:gdLst/>
              <a:ahLst/>
              <a:cxnLst/>
              <a:rect l="l" t="t" r="r" b="b"/>
              <a:pathLst>
                <a:path w="7932114" h="4471879">
                  <a:moveTo>
                    <a:pt x="0" y="0"/>
                  </a:moveTo>
                  <a:lnTo>
                    <a:pt x="7932114" y="0"/>
                  </a:lnTo>
                  <a:lnTo>
                    <a:pt x="7932114" y="4471879"/>
                  </a:lnTo>
                  <a:lnTo>
                    <a:pt x="0" y="44718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4000"/>
            </a:p>
          </p:txBody>
        </p:sp>
        <p:sp>
          <p:nvSpPr>
            <p:cNvPr id="10" name="Text Box 9"/>
            <p:cNvSpPr txBox="1"/>
            <p:nvPr/>
          </p:nvSpPr>
          <p:spPr>
            <a:xfrm>
              <a:off x="4080" y="5845"/>
              <a:ext cx="9309" cy="1097"/>
            </a:xfrm>
            <a:prstGeom prst="rect">
              <a:avLst/>
            </a:prstGeom>
            <a:noFill/>
            <a:ln w="9525">
              <a:noFill/>
            </a:ln>
          </p:spPr>
          <p:txBody>
            <a:bodyPr wrap="square">
              <a:noAutofit/>
            </a:bodyPr>
            <a:lstStyle/>
            <a:p>
              <a:pPr indent="0"/>
              <a:r>
                <a:rPr lang="en-US" sz="4000" b="0">
                  <a:solidFill>
                    <a:schemeClr val="tx1"/>
                  </a:solidFill>
                  <a:latin typeface="#9Slide03 BoosterNextFYBlack" panose="02000A03000000020004" pitchFamily="2" charset="0"/>
                  <a:cs typeface="#9Slide03 BoosterNextFYBlack" panose="02000A03000000020004" pitchFamily="2" charset="0"/>
                </a:rPr>
                <a:t>Trên lớp</a:t>
              </a:r>
            </a:p>
          </p:txBody>
        </p:sp>
      </p:grpSp>
      <p:grpSp>
        <p:nvGrpSpPr>
          <p:cNvPr id="5" name="Group 4"/>
          <p:cNvGrpSpPr/>
          <p:nvPr/>
        </p:nvGrpSpPr>
        <p:grpSpPr>
          <a:xfrm>
            <a:off x="9848848" y="3643376"/>
            <a:ext cx="7932421" cy="4305164"/>
            <a:chOff x="14688" y="5540"/>
            <a:chExt cx="13100" cy="7042"/>
          </a:xfrm>
        </p:grpSpPr>
        <p:sp>
          <p:nvSpPr>
            <p:cNvPr id="2" name="Freeform 2"/>
            <p:cNvSpPr/>
            <p:nvPr/>
          </p:nvSpPr>
          <p:spPr>
            <a:xfrm>
              <a:off x="14688" y="5540"/>
              <a:ext cx="12492" cy="7042"/>
            </a:xfrm>
            <a:custGeom>
              <a:avLst/>
              <a:gdLst/>
              <a:ahLst/>
              <a:cxnLst/>
              <a:rect l="l" t="t" r="r" b="b"/>
              <a:pathLst>
                <a:path w="7932114" h="4471879">
                  <a:moveTo>
                    <a:pt x="0" y="0"/>
                  </a:moveTo>
                  <a:lnTo>
                    <a:pt x="7932114" y="0"/>
                  </a:lnTo>
                  <a:lnTo>
                    <a:pt x="7932114" y="4471879"/>
                  </a:lnTo>
                  <a:lnTo>
                    <a:pt x="0" y="44718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4000"/>
            </a:p>
          </p:txBody>
        </p:sp>
        <p:sp>
          <p:nvSpPr>
            <p:cNvPr id="11" name="Text Box 10"/>
            <p:cNvSpPr txBox="1"/>
            <p:nvPr/>
          </p:nvSpPr>
          <p:spPr>
            <a:xfrm>
              <a:off x="18480" y="5940"/>
              <a:ext cx="9309" cy="1097"/>
            </a:xfrm>
            <a:prstGeom prst="rect">
              <a:avLst/>
            </a:prstGeom>
            <a:noFill/>
            <a:ln w="9525">
              <a:noFill/>
            </a:ln>
          </p:spPr>
          <p:txBody>
            <a:bodyPr wrap="square">
              <a:noAutofit/>
            </a:bodyPr>
            <a:lstStyle/>
            <a:p>
              <a:pPr indent="0"/>
              <a:r>
                <a:rPr lang="en-US" sz="4000" b="0">
                  <a:solidFill>
                    <a:schemeClr val="bg1"/>
                  </a:solidFill>
                  <a:latin typeface="#9Slide03 BoosterNextFYBlack" panose="02000A03000000020004" pitchFamily="2" charset="0"/>
                  <a:cs typeface="#9Slide03 BoosterNextFYBlack" panose="02000A03000000020004" pitchFamily="2" charset="0"/>
                </a:rPr>
                <a:t>Về nhà</a:t>
              </a:r>
            </a:p>
          </p:txBody>
        </p:sp>
      </p:grpSp>
      <p:sp>
        <p:nvSpPr>
          <p:cNvPr id="12" name="Text Box 11"/>
          <p:cNvSpPr txBox="1"/>
          <p:nvPr/>
        </p:nvSpPr>
        <p:spPr>
          <a:xfrm>
            <a:off x="1524000" y="4921885"/>
            <a:ext cx="6995160" cy="522605"/>
          </a:xfrm>
          <a:prstGeom prst="rect">
            <a:avLst/>
          </a:prstGeom>
          <a:noFill/>
          <a:ln w="9525">
            <a:noFill/>
          </a:ln>
        </p:spPr>
        <p:txBody>
          <a:bodyPr wrap="square">
            <a:noAutofit/>
          </a:bodyPr>
          <a:lstStyle/>
          <a:p>
            <a:pPr indent="0" algn="just"/>
            <a:r>
              <a:rPr lang="en-US" sz="4000" b="0" dirty="0" err="1">
                <a:latin typeface="#9Slide03 Arima Madurai Bold" panose="00000800000000000000" pitchFamily="2" charset="0"/>
                <a:cs typeface="#9Slide03 Arima Madurai Bold" panose="00000800000000000000" pitchFamily="2" charset="0"/>
              </a:rPr>
              <a:t>Rèn</a:t>
            </a:r>
            <a:r>
              <a:rPr lang="en-US" sz="4000" b="0" dirty="0">
                <a:latin typeface="#9Slide03 Arima Madurai Bold" panose="00000800000000000000" pitchFamily="2" charset="0"/>
                <a:cs typeface="#9Slide03 Arima Madurai Bold" panose="00000800000000000000" pitchFamily="2" charset="0"/>
              </a:rPr>
              <a:t> </a:t>
            </a:r>
            <a:r>
              <a:rPr lang="en-US" sz="4000" b="0" dirty="0" err="1">
                <a:latin typeface="#9Slide03 Arima Madurai Bold" panose="00000800000000000000" pitchFamily="2" charset="0"/>
                <a:cs typeface="#9Slide03 Arima Madurai Bold" panose="00000800000000000000" pitchFamily="2" charset="0"/>
              </a:rPr>
              <a:t>luyện</a:t>
            </a:r>
            <a:r>
              <a:rPr lang="en-US" sz="4000" b="0" dirty="0">
                <a:latin typeface="#9Slide03 Arima Madurai Bold" panose="00000800000000000000" pitchFamily="2" charset="0"/>
                <a:cs typeface="#9Slide03 Arima Madurai Bold" panose="00000800000000000000" pitchFamily="2" charset="0"/>
              </a:rPr>
              <a:t> </a:t>
            </a:r>
            <a:r>
              <a:rPr lang="en-US" sz="4000" b="0" dirty="0" err="1">
                <a:latin typeface="#9Slide03 Arima Madurai Bold" panose="00000800000000000000" pitchFamily="2" charset="0"/>
                <a:cs typeface="#9Slide03 Arima Madurai Bold" panose="00000800000000000000" pitchFamily="2" charset="0"/>
              </a:rPr>
              <a:t>kĩ</a:t>
            </a:r>
            <a:r>
              <a:rPr lang="en-US" sz="4000" b="0" dirty="0">
                <a:latin typeface="#9Slide03 Arima Madurai Bold" panose="00000800000000000000" pitchFamily="2" charset="0"/>
                <a:cs typeface="#9Slide03 Arima Madurai Bold" panose="00000800000000000000" pitchFamily="2" charset="0"/>
              </a:rPr>
              <a:t> </a:t>
            </a:r>
            <a:r>
              <a:rPr lang="en-US" sz="4000" b="0" dirty="0" err="1">
                <a:latin typeface="#9Slide03 Arima Madurai Bold" panose="00000800000000000000" pitchFamily="2" charset="0"/>
                <a:cs typeface="#9Slide03 Arima Madurai Bold" panose="00000800000000000000" pitchFamily="2" charset="0"/>
              </a:rPr>
              <a:t>năng</a:t>
            </a:r>
            <a:r>
              <a:rPr lang="en-US" sz="4000" b="0" dirty="0">
                <a:latin typeface="#9Slide03 Arima Madurai Bold" panose="00000800000000000000" pitchFamily="2" charset="0"/>
                <a:cs typeface="#9Slide03 Arima Madurai Bold" panose="00000800000000000000" pitchFamily="2" charset="0"/>
              </a:rPr>
              <a:t> </a:t>
            </a:r>
            <a:r>
              <a:rPr lang="en-US" sz="4000" b="0" dirty="0" err="1">
                <a:latin typeface="#9Slide03 Arima Madurai Bold" panose="00000800000000000000" pitchFamily="2" charset="0"/>
                <a:cs typeface="#9Slide03 Arima Madurai Bold" panose="00000800000000000000" pitchFamily="2" charset="0"/>
              </a:rPr>
              <a:t>viết</a:t>
            </a:r>
            <a:r>
              <a:rPr lang="en-US" sz="4000" b="0" dirty="0">
                <a:latin typeface="#9Slide03 Arima Madurai Bold" panose="00000800000000000000" pitchFamily="2" charset="0"/>
                <a:cs typeface="#9Slide03 Arima Madurai Bold" panose="00000800000000000000" pitchFamily="2" charset="0"/>
              </a:rPr>
              <a:t>: </a:t>
            </a:r>
            <a:r>
              <a:rPr lang="en-US" sz="4000" b="0" dirty="0" err="1">
                <a:latin typeface="#9Slide03 Arima Madurai Bold" panose="00000800000000000000" pitchFamily="2" charset="0"/>
                <a:cs typeface="#9Slide03 Arima Madurai Bold" panose="00000800000000000000" pitchFamily="2" charset="0"/>
              </a:rPr>
              <a:t>phân</a:t>
            </a:r>
            <a:r>
              <a:rPr lang="en-US" sz="4000" b="0" dirty="0">
                <a:latin typeface="#9Slide03 Arima Madurai Bold" panose="00000800000000000000" pitchFamily="2" charset="0"/>
                <a:cs typeface="#9Slide03 Arima Madurai Bold" panose="00000800000000000000" pitchFamily="2" charset="0"/>
              </a:rPr>
              <a:t> </a:t>
            </a:r>
            <a:r>
              <a:rPr lang="en-US" sz="4000" b="0" dirty="0" err="1">
                <a:latin typeface="#9Slide03 Arima Madurai Bold" panose="00000800000000000000" pitchFamily="2" charset="0"/>
                <a:cs typeface="#9Slide03 Arima Madurai Bold" panose="00000800000000000000" pitchFamily="2" charset="0"/>
              </a:rPr>
              <a:t>tích</a:t>
            </a:r>
            <a:r>
              <a:rPr lang="en-US" sz="4000" b="0" dirty="0">
                <a:latin typeface="#9Slide03 Arima Madurai Bold" panose="00000800000000000000" pitchFamily="2" charset="0"/>
                <a:cs typeface="#9Slide03 Arima Madurai Bold" panose="00000800000000000000" pitchFamily="2" charset="0"/>
              </a:rPr>
              <a:t> </a:t>
            </a:r>
            <a:r>
              <a:rPr lang="en-US" sz="4000" b="0" dirty="0" err="1">
                <a:latin typeface="#9Slide03 Arima Madurai Bold" panose="00000800000000000000" pitchFamily="2" charset="0"/>
                <a:cs typeface="#9Slide03 Arima Madurai Bold" panose="00000800000000000000" pitchFamily="2" charset="0"/>
              </a:rPr>
              <a:t>nhân</a:t>
            </a:r>
            <a:r>
              <a:rPr lang="en-US" sz="4000" b="0" dirty="0">
                <a:latin typeface="#9Slide03 Arima Madurai Bold" panose="00000800000000000000" pitchFamily="2" charset="0"/>
                <a:cs typeface="#9Slide03 Arima Madurai Bold" panose="00000800000000000000" pitchFamily="2" charset="0"/>
              </a:rPr>
              <a:t> </a:t>
            </a:r>
            <a:r>
              <a:rPr lang="en-US" sz="4000" b="0" dirty="0" err="1">
                <a:latin typeface="#9Slide03 Arima Madurai Bold" panose="00000800000000000000" pitchFamily="2" charset="0"/>
                <a:cs typeface="#9Slide03 Arima Madurai Bold" panose="00000800000000000000" pitchFamily="2" charset="0"/>
              </a:rPr>
              <a:t>vật</a:t>
            </a:r>
            <a:r>
              <a:rPr lang="en-US" sz="4000" b="0" dirty="0">
                <a:latin typeface="#9Slide03 Arima Madurai Bold" panose="00000800000000000000" pitchFamily="2" charset="0"/>
                <a:cs typeface="#9Slide03 Arima Madurai Bold" panose="00000800000000000000" pitchFamily="2" charset="0"/>
              </a:rPr>
              <a:t> </a:t>
            </a:r>
            <a:r>
              <a:rPr lang="en-US" sz="4000" b="0" dirty="0" err="1">
                <a:latin typeface="#9Slide03 Arima Madurai Bold" panose="00000800000000000000" pitchFamily="2" charset="0"/>
                <a:cs typeface="#9Slide03 Arima Madurai Bold" panose="00000800000000000000" pitchFamily="2" charset="0"/>
              </a:rPr>
              <a:t>trong</a:t>
            </a:r>
            <a:r>
              <a:rPr lang="en-US" sz="4000" b="0" dirty="0">
                <a:latin typeface="#9Slide03 Arima Madurai Bold" panose="00000800000000000000" pitchFamily="2" charset="0"/>
                <a:cs typeface="#9Slide03 Arima Madurai Bold" panose="00000800000000000000" pitchFamily="2" charset="0"/>
              </a:rPr>
              <a:t> </a:t>
            </a:r>
            <a:r>
              <a:rPr lang="en-US" sz="4000" b="0" dirty="0" err="1">
                <a:latin typeface="#9Slide03 Arima Madurai Bold" panose="00000800000000000000" pitchFamily="2" charset="0"/>
                <a:cs typeface="#9Slide03 Arima Madurai Bold" panose="00000800000000000000" pitchFamily="2" charset="0"/>
              </a:rPr>
              <a:t>tác</a:t>
            </a:r>
            <a:r>
              <a:rPr lang="en-US" sz="4000" b="0" dirty="0">
                <a:latin typeface="#9Slide03 Arima Madurai Bold" panose="00000800000000000000" pitchFamily="2" charset="0"/>
                <a:cs typeface="#9Slide03 Arima Madurai Bold" panose="00000800000000000000" pitchFamily="2" charset="0"/>
              </a:rPr>
              <a:t> </a:t>
            </a:r>
            <a:r>
              <a:rPr lang="en-US" sz="4000" b="0" dirty="0" err="1">
                <a:latin typeface="#9Slide03 Arima Madurai Bold" panose="00000800000000000000" pitchFamily="2" charset="0"/>
                <a:cs typeface="#9Slide03 Arima Madurai Bold" panose="00000800000000000000" pitchFamily="2" charset="0"/>
              </a:rPr>
              <a:t>phẩm</a:t>
            </a:r>
            <a:r>
              <a:rPr lang="en-US" sz="4000" b="0" dirty="0">
                <a:latin typeface="#9Slide03 Arima Madurai Bold" panose="00000800000000000000" pitchFamily="2" charset="0"/>
                <a:cs typeface="#9Slide03 Arima Madurai Bold" panose="00000800000000000000" pitchFamily="2" charset="0"/>
              </a:rPr>
              <a:t> </a:t>
            </a:r>
            <a:r>
              <a:rPr lang="en-US" sz="4000" b="0" dirty="0" err="1">
                <a:latin typeface="#9Slide03 Arima Madurai Bold" panose="00000800000000000000" pitchFamily="2" charset="0"/>
                <a:cs typeface="#9Slide03 Arima Madurai Bold" panose="00000800000000000000" pitchFamily="2" charset="0"/>
              </a:rPr>
              <a:t>truyện</a:t>
            </a:r>
            <a:endParaRPr lang="en-US" sz="4000" b="0" dirty="0">
              <a:latin typeface="#9Slide03 Arima Madurai Bold" panose="00000800000000000000" pitchFamily="2" charset="0"/>
              <a:cs typeface="#9Slide03 Arima Madurai Bold" panose="00000800000000000000" pitchFamily="2" charset="0"/>
            </a:endParaRPr>
          </a:p>
        </p:txBody>
      </p:sp>
      <p:sp>
        <p:nvSpPr>
          <p:cNvPr id="13" name="Text Box 12"/>
          <p:cNvSpPr txBox="1"/>
          <p:nvPr/>
        </p:nvSpPr>
        <p:spPr>
          <a:xfrm>
            <a:off x="10786110" y="4991100"/>
            <a:ext cx="6995160" cy="522605"/>
          </a:xfrm>
          <a:prstGeom prst="rect">
            <a:avLst/>
          </a:prstGeom>
          <a:noFill/>
          <a:ln w="9525">
            <a:noFill/>
          </a:ln>
        </p:spPr>
        <p:txBody>
          <a:bodyPr wrap="square">
            <a:noAutofit/>
          </a:bodyPr>
          <a:lstStyle/>
          <a:p>
            <a:pPr indent="0" algn="just"/>
            <a:r>
              <a:rPr lang="en-US" sz="4000" b="0">
                <a:solidFill>
                  <a:schemeClr val="bg1"/>
                </a:solidFill>
                <a:latin typeface="#9Slide03 Arima Madurai Bold" panose="00000800000000000000" pitchFamily="2" charset="0"/>
                <a:cs typeface="#9Slide03 Arima Madurai Bold" panose="00000800000000000000" pitchFamily="2" charset="0"/>
              </a:rPr>
              <a:t>Viết bài văn hoàn chỉnh</a:t>
            </a:r>
          </a:p>
        </p:txBody>
      </p:sp>
      <p:sp>
        <p:nvSpPr>
          <p:cNvPr id="6" name="Freeform 6"/>
          <p:cNvSpPr/>
          <p:nvPr/>
        </p:nvSpPr>
        <p:spPr>
          <a:xfrm rot="645987">
            <a:off x="684489" y="7174124"/>
            <a:ext cx="2766912" cy="855227"/>
          </a:xfrm>
          <a:custGeom>
            <a:avLst/>
            <a:gdLst/>
            <a:ahLst/>
            <a:cxnLst/>
            <a:rect l="l" t="t" r="r" b="b"/>
            <a:pathLst>
              <a:path w="2766912" h="855227">
                <a:moveTo>
                  <a:pt x="0" y="0"/>
                </a:moveTo>
                <a:lnTo>
                  <a:pt x="2766912" y="0"/>
                </a:lnTo>
                <a:lnTo>
                  <a:pt x="2766912" y="855228"/>
                </a:lnTo>
                <a:lnTo>
                  <a:pt x="0" y="8552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7468667" y="2968605"/>
            <a:ext cx="1690369" cy="1656562"/>
          </a:xfrm>
          <a:custGeom>
            <a:avLst/>
            <a:gdLst/>
            <a:ahLst/>
            <a:cxnLst/>
            <a:rect l="l" t="t" r="r" b="b"/>
            <a:pathLst>
              <a:path w="1690369" h="1656562">
                <a:moveTo>
                  <a:pt x="0" y="0"/>
                </a:moveTo>
                <a:lnTo>
                  <a:pt x="1690369" y="0"/>
                </a:lnTo>
                <a:lnTo>
                  <a:pt x="1690369" y="1656562"/>
                </a:lnTo>
                <a:lnTo>
                  <a:pt x="0" y="16565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a:off x="10971487" y="7502526"/>
            <a:ext cx="1677469" cy="777736"/>
          </a:xfrm>
          <a:custGeom>
            <a:avLst/>
            <a:gdLst/>
            <a:ahLst/>
            <a:cxnLst/>
            <a:rect l="l" t="t" r="r" b="b"/>
            <a:pathLst>
              <a:path w="1677469" h="777736">
                <a:moveTo>
                  <a:pt x="0" y="0"/>
                </a:moveTo>
                <a:lnTo>
                  <a:pt x="1677469" y="0"/>
                </a:lnTo>
                <a:lnTo>
                  <a:pt x="1677469" y="777736"/>
                </a:lnTo>
                <a:lnTo>
                  <a:pt x="0" y="77773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 name="Freeform 7"/>
          <p:cNvSpPr/>
          <p:nvPr/>
        </p:nvSpPr>
        <p:spPr>
          <a:xfrm rot="1385062">
            <a:off x="14984735" y="3089804"/>
            <a:ext cx="2725916" cy="916899"/>
          </a:xfrm>
          <a:custGeom>
            <a:avLst/>
            <a:gdLst/>
            <a:ahLst/>
            <a:cxnLst/>
            <a:rect l="l" t="t" r="r" b="b"/>
            <a:pathLst>
              <a:path w="2725916" h="916899">
                <a:moveTo>
                  <a:pt x="0" y="0"/>
                </a:moveTo>
                <a:lnTo>
                  <a:pt x="2725917" y="0"/>
                </a:lnTo>
                <a:lnTo>
                  <a:pt x="2725917" y="916899"/>
                </a:lnTo>
                <a:lnTo>
                  <a:pt x="0" y="9168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sp>
        <p:nvSpPr>
          <p:cNvPr id="2" name="Freeform 2"/>
          <p:cNvSpPr/>
          <p:nvPr/>
        </p:nvSpPr>
        <p:spPr>
          <a:xfrm>
            <a:off x="-183333" y="0"/>
            <a:ext cx="18471333" cy="10384716"/>
          </a:xfrm>
          <a:custGeom>
            <a:avLst/>
            <a:gdLst/>
            <a:ahLst/>
            <a:cxnLst/>
            <a:rect l="l" t="t" r="r" b="b"/>
            <a:pathLst>
              <a:path w="18471333" h="10384716">
                <a:moveTo>
                  <a:pt x="0" y="0"/>
                </a:moveTo>
                <a:lnTo>
                  <a:pt x="18471333" y="0"/>
                </a:lnTo>
                <a:lnTo>
                  <a:pt x="18471333" y="10384716"/>
                </a:lnTo>
                <a:lnTo>
                  <a:pt x="0" y="10384716"/>
                </a:lnTo>
                <a:lnTo>
                  <a:pt x="0" y="0"/>
                </a:lnTo>
                <a:close/>
              </a:path>
            </a:pathLst>
          </a:custGeom>
          <a:blipFill>
            <a:blip r:embed="rId3"/>
            <a:stretch>
              <a:fillRect/>
            </a:stretch>
          </a:blipFill>
        </p:spPr>
        <p:txBody>
          <a:bodyPr/>
          <a:lstStyle/>
          <a:p>
            <a:endParaRPr lang="en-US"/>
          </a:p>
        </p:txBody>
      </p:sp>
      <p:sp>
        <p:nvSpPr>
          <p:cNvPr id="3" name="Freeform 3"/>
          <p:cNvSpPr/>
          <p:nvPr/>
        </p:nvSpPr>
        <p:spPr>
          <a:xfrm rot="-765925">
            <a:off x="-4909938" y="5048863"/>
            <a:ext cx="7148339" cy="7057360"/>
          </a:xfrm>
          <a:custGeom>
            <a:avLst/>
            <a:gdLst/>
            <a:ahLst/>
            <a:cxnLst/>
            <a:rect l="l" t="t" r="r" b="b"/>
            <a:pathLst>
              <a:path w="7148339" h="7057360">
                <a:moveTo>
                  <a:pt x="0" y="0"/>
                </a:moveTo>
                <a:lnTo>
                  <a:pt x="7148339" y="0"/>
                </a:lnTo>
                <a:lnTo>
                  <a:pt x="7148339" y="7057360"/>
                </a:lnTo>
                <a:lnTo>
                  <a:pt x="0" y="7057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1330826">
            <a:off x="-1756627" y="-561259"/>
            <a:ext cx="4054264" cy="5688381"/>
          </a:xfrm>
          <a:custGeom>
            <a:avLst/>
            <a:gdLst/>
            <a:ahLst/>
            <a:cxnLst/>
            <a:rect l="l" t="t" r="r" b="b"/>
            <a:pathLst>
              <a:path w="4054264" h="5688381">
                <a:moveTo>
                  <a:pt x="0" y="0"/>
                </a:moveTo>
                <a:lnTo>
                  <a:pt x="4054264" y="0"/>
                </a:lnTo>
                <a:lnTo>
                  <a:pt x="4054264" y="5688381"/>
                </a:lnTo>
                <a:lnTo>
                  <a:pt x="0" y="56883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932256">
            <a:off x="635122" y="1338758"/>
            <a:ext cx="2768185" cy="1585415"/>
          </a:xfrm>
          <a:custGeom>
            <a:avLst/>
            <a:gdLst/>
            <a:ahLst/>
            <a:cxnLst/>
            <a:rect l="l" t="t" r="r" b="b"/>
            <a:pathLst>
              <a:path w="2768185" h="1585415">
                <a:moveTo>
                  <a:pt x="0" y="0"/>
                </a:moveTo>
                <a:lnTo>
                  <a:pt x="2768185" y="0"/>
                </a:lnTo>
                <a:lnTo>
                  <a:pt x="2768185" y="1585415"/>
                </a:lnTo>
                <a:lnTo>
                  <a:pt x="0" y="15854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Text Box 17"/>
          <p:cNvSpPr txBox="1"/>
          <p:nvPr/>
        </p:nvSpPr>
        <p:spPr>
          <a:xfrm>
            <a:off x="1891975" y="4296009"/>
            <a:ext cx="2095044" cy="1321339"/>
          </a:xfrm>
          <a:prstGeom prst="rect">
            <a:avLst/>
          </a:prstGeom>
          <a:noFill/>
          <a:ln w="9525">
            <a:noFill/>
          </a:ln>
        </p:spPr>
        <p:txBody>
          <a:bodyPr wrap="square">
            <a:noAutofit/>
          </a:bodyPr>
          <a:lstStyle/>
          <a:p>
            <a:pPr indent="0"/>
            <a:r>
              <a:rPr lang="en-US" sz="6000" b="0" dirty="0" err="1">
                <a:solidFill>
                  <a:schemeClr val="tx1"/>
                </a:solidFill>
                <a:latin typeface="#9Slide03 BoosterNextFYBlack" panose="02000A03000000020004" pitchFamily="2" charset="0"/>
                <a:cs typeface="#9Slide03 BoosterNextFYBlack" panose="02000A03000000020004" pitchFamily="2" charset="0"/>
              </a:rPr>
              <a:t>Cách</a:t>
            </a:r>
            <a:r>
              <a:rPr lang="en-US" sz="6000" b="0" dirty="0">
                <a:solidFill>
                  <a:schemeClr val="tx1"/>
                </a:solidFill>
                <a:latin typeface="#9Slide03 BoosterNextFYBlack" panose="02000A03000000020004" pitchFamily="2" charset="0"/>
                <a:cs typeface="#9Slide03 BoosterNextFYBlack" panose="02000A03000000020004" pitchFamily="2" charset="0"/>
              </a:rPr>
              <a:t> </a:t>
            </a:r>
            <a:r>
              <a:rPr lang="en-US" sz="6000" b="0" dirty="0" err="1">
                <a:solidFill>
                  <a:schemeClr val="tx1"/>
                </a:solidFill>
                <a:latin typeface="#9Slide03 BoosterNextFYBlack" panose="02000A03000000020004" pitchFamily="2" charset="0"/>
                <a:cs typeface="#9Slide03 BoosterNextFYBlack" panose="02000A03000000020004" pitchFamily="2" charset="0"/>
              </a:rPr>
              <a:t>thức</a:t>
            </a:r>
            <a:endParaRPr lang="en-US" sz="6000" b="0" dirty="0">
              <a:solidFill>
                <a:schemeClr val="tx1"/>
              </a:solidFill>
              <a:latin typeface="#9Slide03 BoosterNextFYBlack" panose="02000A03000000020004" pitchFamily="2" charset="0"/>
              <a:cs typeface="#9Slide03 BoosterNextFYBlack" panose="02000A03000000020004" pitchFamily="2" charset="0"/>
            </a:endParaRPr>
          </a:p>
        </p:txBody>
      </p:sp>
      <p:grpSp>
        <p:nvGrpSpPr>
          <p:cNvPr id="8" name="Group 7"/>
          <p:cNvGrpSpPr/>
          <p:nvPr/>
        </p:nvGrpSpPr>
        <p:grpSpPr>
          <a:xfrm>
            <a:off x="4501515" y="224155"/>
            <a:ext cx="6684010" cy="4403725"/>
            <a:chOff x="7089" y="1408"/>
            <a:chExt cx="10526" cy="6480"/>
          </a:xfrm>
        </p:grpSpPr>
        <p:sp>
          <p:nvSpPr>
            <p:cNvPr id="4" name="Freeform 4"/>
            <p:cNvSpPr/>
            <p:nvPr/>
          </p:nvSpPr>
          <p:spPr>
            <a:xfrm rot="-149468">
              <a:off x="7089" y="1408"/>
              <a:ext cx="10526" cy="6480"/>
            </a:xfrm>
            <a:custGeom>
              <a:avLst/>
              <a:gdLst/>
              <a:ahLst/>
              <a:cxnLst/>
              <a:rect l="l" t="t" r="r" b="b"/>
              <a:pathLst>
                <a:path w="4099837" h="4114800">
                  <a:moveTo>
                    <a:pt x="0" y="0"/>
                  </a:moveTo>
                  <a:lnTo>
                    <a:pt x="4099837" y="0"/>
                  </a:lnTo>
                  <a:lnTo>
                    <a:pt x="4099837"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Text Box 15"/>
            <p:cNvSpPr txBox="1"/>
            <p:nvPr/>
          </p:nvSpPr>
          <p:spPr>
            <a:xfrm>
              <a:off x="7498" y="1801"/>
              <a:ext cx="9330" cy="1331"/>
            </a:xfrm>
            <a:prstGeom prst="rect">
              <a:avLst/>
            </a:prstGeom>
            <a:noFill/>
            <a:ln w="9525">
              <a:noFill/>
            </a:ln>
          </p:spPr>
          <p:txBody>
            <a:bodyPr wrap="square">
              <a:noAutofit/>
            </a:bodyPr>
            <a:lstStyle/>
            <a:p>
              <a:pPr indent="0" algn="just"/>
              <a:r>
                <a:rPr lang="en-US" sz="2900" b="0" dirty="0">
                  <a:latin typeface="#9Slide03 Arima Madurai Bold" panose="00000800000000000000" pitchFamily="2" charset="0"/>
                  <a:cs typeface="#9Slide03 Arima Madurai Bold" panose="00000800000000000000" pitchFamily="2" charset="0"/>
                </a:rPr>
                <a:t>- Trong </a:t>
              </a:r>
              <a:r>
                <a:rPr lang="en-US" sz="2900" b="0" dirty="0" err="1">
                  <a:latin typeface="#9Slide03 Arima Madurai Bold" panose="00000800000000000000" pitchFamily="2" charset="0"/>
                  <a:cs typeface="#9Slide03 Arima Madurai Bold" panose="00000800000000000000" pitchFamily="2" charset="0"/>
                </a:rPr>
                <a:t>khi</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đọc</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hiểu</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văn</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bản</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cần</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liệt</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kê</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sắp</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xếp</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các</a:t>
              </a:r>
              <a:r>
                <a:rPr lang="en-US" sz="2900" b="0" dirty="0">
                  <a:latin typeface="#9Slide03 Arima Madurai Bold" panose="00000800000000000000" pitchFamily="2" charset="0"/>
                  <a:cs typeface="#9Slide03 Arima Madurai Bold" panose="00000800000000000000" pitchFamily="2" charset="0"/>
                </a:rPr>
                <a:t> chi </a:t>
              </a:r>
              <a:r>
                <a:rPr lang="en-US" sz="2900" b="0" dirty="0" err="1">
                  <a:latin typeface="#9Slide03 Arima Madurai Bold" panose="00000800000000000000" pitchFamily="2" charset="0"/>
                  <a:cs typeface="#9Slide03 Arima Madurai Bold" panose="00000800000000000000" pitchFamily="2" charset="0"/>
                </a:rPr>
                <a:t>tiết</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tác</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giả</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đã</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sử</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dụng</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để</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xây</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dựng</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nhân</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vật</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như</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lai</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lịch</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hoàn</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cảnh</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sống</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ngoại</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hình</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hành</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động</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cử</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chỉ</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lời</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nói</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suy</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nghĩ</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tình</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cảm</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cảm</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xúc</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mối</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quan</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hệ</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với</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các</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nhân</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vật</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khác</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lời</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kể</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của</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người</a:t>
              </a:r>
              <a:r>
                <a:rPr lang="en-US" sz="2900" b="0" dirty="0">
                  <a:latin typeface="#9Slide03 Arima Madurai Bold" panose="00000800000000000000" pitchFamily="2" charset="0"/>
                  <a:cs typeface="#9Slide03 Arima Madurai Bold" panose="00000800000000000000" pitchFamily="2" charset="0"/>
                </a:rPr>
                <a:t> </a:t>
              </a:r>
            </a:p>
            <a:p>
              <a:pPr indent="0" algn="just"/>
              <a:r>
                <a:rPr lang="en-US" sz="2900" b="0" dirty="0" err="1">
                  <a:latin typeface="#9Slide03 Arima Madurai Bold" panose="00000800000000000000" pitchFamily="2" charset="0"/>
                  <a:cs typeface="#9Slide03 Arima Madurai Bold" panose="00000800000000000000" pitchFamily="2" charset="0"/>
                </a:rPr>
                <a:t>kể</a:t>
              </a:r>
              <a:r>
                <a:rPr lang="en-US" sz="2900" b="0" dirty="0">
                  <a:latin typeface="#9Slide03 Arima Madurai Bold" panose="00000800000000000000" pitchFamily="2" charset="0"/>
                  <a:cs typeface="#9Slide03 Arima Madurai Bold" panose="00000800000000000000" pitchFamily="2" charset="0"/>
                </a:rPr>
                <a:t> </a:t>
              </a:r>
              <a:r>
                <a:rPr lang="en-US" sz="2900" b="0" dirty="0" err="1">
                  <a:latin typeface="#9Slide03 Arima Madurai Bold" panose="00000800000000000000" pitchFamily="2" charset="0"/>
                  <a:cs typeface="#9Slide03 Arima Madurai Bold" panose="00000800000000000000" pitchFamily="2" charset="0"/>
                </a:rPr>
                <a:t>chuyện</a:t>
              </a:r>
              <a:r>
                <a:rPr lang="en-US" sz="2900" b="0" dirty="0">
                  <a:latin typeface="#9Slide03 Arima Madurai Bold" panose="00000800000000000000" pitchFamily="2" charset="0"/>
                  <a:cs typeface="#9Slide03 Arima Madurai Bold" panose="00000800000000000000" pitchFamily="2" charset="0"/>
                </a:rPr>
                <a:t>;...</a:t>
              </a:r>
            </a:p>
          </p:txBody>
        </p:sp>
      </p:grpSp>
      <p:grpSp>
        <p:nvGrpSpPr>
          <p:cNvPr id="17" name="Group 16"/>
          <p:cNvGrpSpPr/>
          <p:nvPr/>
        </p:nvGrpSpPr>
        <p:grpSpPr>
          <a:xfrm>
            <a:off x="4644390" y="4918710"/>
            <a:ext cx="6562857" cy="3874881"/>
            <a:chOff x="9088" y="8346"/>
            <a:chExt cx="8561" cy="5191"/>
          </a:xfrm>
        </p:grpSpPr>
        <p:sp>
          <p:nvSpPr>
            <p:cNvPr id="6" name="Freeform 6"/>
            <p:cNvSpPr/>
            <p:nvPr/>
          </p:nvSpPr>
          <p:spPr>
            <a:xfrm rot="178805">
              <a:off x="9088" y="8346"/>
              <a:ext cx="8561" cy="5191"/>
            </a:xfrm>
            <a:custGeom>
              <a:avLst/>
              <a:gdLst/>
              <a:ahLst/>
              <a:cxnLst/>
              <a:rect l="l" t="t" r="r" b="b"/>
              <a:pathLst>
                <a:path w="4099837" h="4114800">
                  <a:moveTo>
                    <a:pt x="0" y="0"/>
                  </a:moveTo>
                  <a:lnTo>
                    <a:pt x="4099837" y="0"/>
                  </a:lnTo>
                  <a:lnTo>
                    <a:pt x="4099837"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Text Box 10"/>
            <p:cNvSpPr txBox="1"/>
            <p:nvPr/>
          </p:nvSpPr>
          <p:spPr>
            <a:xfrm>
              <a:off x="9240" y="9090"/>
              <a:ext cx="7588" cy="1067"/>
            </a:xfrm>
            <a:prstGeom prst="rect">
              <a:avLst/>
            </a:prstGeom>
            <a:noFill/>
            <a:ln w="9525">
              <a:noFill/>
            </a:ln>
          </p:spPr>
          <p:txBody>
            <a:bodyPr wrap="square">
              <a:noAutofit/>
            </a:bodyPr>
            <a:lstStyle/>
            <a:p>
              <a:pPr indent="0" algn="just"/>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Dựa</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trên</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những</a:t>
              </a:r>
              <a:r>
                <a:rPr lang="en-US" sz="3000" b="0" dirty="0">
                  <a:latin typeface="#9Slide03 Arima Madurai Bold" panose="00000800000000000000" pitchFamily="2" charset="0"/>
                  <a:cs typeface="#9Slide03 Arima Madurai Bold" panose="00000800000000000000" pitchFamily="2" charset="0"/>
                </a:rPr>
                <a:t> chi </a:t>
              </a:r>
              <a:r>
                <a:rPr lang="en-US" sz="3000" b="0" dirty="0" err="1">
                  <a:latin typeface="#9Slide03 Arima Madurai Bold" panose="00000800000000000000" pitchFamily="2" charset="0"/>
                  <a:cs typeface="#9Slide03 Arima Madurai Bold" panose="00000800000000000000" pitchFamily="2" charset="0"/>
                </a:rPr>
                <a:t>tiết</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đó</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đưa</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ra</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nhận</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xét</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về</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đặc</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điểm</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tính</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cách</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của</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nhân</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vật</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về</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nghệ</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thuật</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xây</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dựng</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nhân</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vật</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của</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tác</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giả</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và</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tác</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dụng</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thể</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hiện</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chủ</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đề</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nhân</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vật</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được</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phân</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tích</a:t>
              </a:r>
              <a:r>
                <a:rPr lang="en-US" sz="3000" b="0" dirty="0">
                  <a:latin typeface="#9Slide03 Arima Madurai Bold" panose="00000800000000000000" pitchFamily="2" charset="0"/>
                  <a:cs typeface="#9Slide03 Arima Madurai Bold" panose="00000800000000000000" pitchFamily="2" charset="0"/>
                </a:rPr>
                <a:t>.</a:t>
              </a:r>
            </a:p>
          </p:txBody>
        </p:sp>
      </p:grpSp>
      <p:grpSp>
        <p:nvGrpSpPr>
          <p:cNvPr id="15" name="Group 14"/>
          <p:cNvGrpSpPr/>
          <p:nvPr/>
        </p:nvGrpSpPr>
        <p:grpSpPr>
          <a:xfrm>
            <a:off x="11442700" y="26035"/>
            <a:ext cx="6445885" cy="4545965"/>
            <a:chOff x="18952" y="1320"/>
            <a:chExt cx="8560" cy="6480"/>
          </a:xfrm>
        </p:grpSpPr>
        <p:sp>
          <p:nvSpPr>
            <p:cNvPr id="5" name="Freeform 5"/>
            <p:cNvSpPr/>
            <p:nvPr/>
          </p:nvSpPr>
          <p:spPr>
            <a:xfrm>
              <a:off x="18952" y="1320"/>
              <a:ext cx="8561" cy="6480"/>
            </a:xfrm>
            <a:custGeom>
              <a:avLst/>
              <a:gdLst/>
              <a:ahLst/>
              <a:cxnLst/>
              <a:rect l="l" t="t" r="r" b="b"/>
              <a:pathLst>
                <a:path w="4099837" h="4114800">
                  <a:moveTo>
                    <a:pt x="0" y="0"/>
                  </a:moveTo>
                  <a:lnTo>
                    <a:pt x="4099837" y="0"/>
                  </a:lnTo>
                  <a:lnTo>
                    <a:pt x="4099837"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Text Box 11"/>
            <p:cNvSpPr txBox="1"/>
            <p:nvPr/>
          </p:nvSpPr>
          <p:spPr>
            <a:xfrm>
              <a:off x="19439" y="1980"/>
              <a:ext cx="7588" cy="1331"/>
            </a:xfrm>
            <a:prstGeom prst="rect">
              <a:avLst/>
            </a:prstGeom>
            <a:noFill/>
            <a:ln w="9525">
              <a:noFill/>
            </a:ln>
          </p:spPr>
          <p:txBody>
            <a:bodyPr wrap="square">
              <a:noAutofit/>
            </a:bodyPr>
            <a:lstStyle/>
            <a:p>
              <a:pPr indent="0" algn="just"/>
              <a:r>
                <a:rPr lang="en-US" sz="3000" b="0">
                  <a:latin typeface="#9Slide03 Arima Madurai Bold" panose="00000800000000000000" pitchFamily="2" charset="0"/>
                  <a:cs typeface="#9Slide03 Arima Madurai Bold" panose="00000800000000000000" pitchFamily="2" charset="0"/>
                </a:rPr>
                <a:t>- Trong khi viết, cần kết hợp linh hoạt giữa lí lẽ và bằng chứng, giữa phân tích và đánh giá, nhận xét, giữa nội dung khách quan về nhân vật và cảm nhận chủ quan của người viết về nhân vật đó (tránh liệt kê chi tiết hoặc kể lại truyện).</a:t>
              </a:r>
            </a:p>
          </p:txBody>
        </p:sp>
      </p:grpSp>
      <p:grpSp>
        <p:nvGrpSpPr>
          <p:cNvPr id="19" name="Group 18"/>
          <p:cNvGrpSpPr/>
          <p:nvPr/>
        </p:nvGrpSpPr>
        <p:grpSpPr>
          <a:xfrm>
            <a:off x="11607800" y="4974367"/>
            <a:ext cx="6346190" cy="3874881"/>
            <a:chOff x="18280" y="8434"/>
            <a:chExt cx="9994" cy="5191"/>
          </a:xfrm>
        </p:grpSpPr>
        <p:sp>
          <p:nvSpPr>
            <p:cNvPr id="7" name="Freeform 7"/>
            <p:cNvSpPr/>
            <p:nvPr/>
          </p:nvSpPr>
          <p:spPr>
            <a:xfrm rot="-118325">
              <a:off x="18280" y="8434"/>
              <a:ext cx="9994" cy="5191"/>
            </a:xfrm>
            <a:custGeom>
              <a:avLst/>
              <a:gdLst/>
              <a:ahLst/>
              <a:cxnLst/>
              <a:rect l="l" t="t" r="r" b="b"/>
              <a:pathLst>
                <a:path w="4099837" h="4114800">
                  <a:moveTo>
                    <a:pt x="0" y="0"/>
                  </a:moveTo>
                  <a:lnTo>
                    <a:pt x="4099837" y="0"/>
                  </a:lnTo>
                  <a:lnTo>
                    <a:pt x="4099837"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 Box 12"/>
            <p:cNvSpPr txBox="1"/>
            <p:nvPr/>
          </p:nvSpPr>
          <p:spPr>
            <a:xfrm>
              <a:off x="19320" y="9660"/>
              <a:ext cx="7588" cy="1067"/>
            </a:xfrm>
            <a:prstGeom prst="rect">
              <a:avLst/>
            </a:prstGeom>
            <a:noFill/>
            <a:ln w="9525">
              <a:noFill/>
            </a:ln>
          </p:spPr>
          <p:txBody>
            <a:bodyPr wrap="square">
              <a:noAutofit/>
            </a:bodyPr>
            <a:lstStyle/>
            <a:p>
              <a:pPr indent="0" algn="just"/>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Có</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thể</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lựa</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chọn</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để</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liên</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hệ</a:t>
              </a:r>
              <a:r>
                <a:rPr lang="en-US" sz="3000" b="0" dirty="0">
                  <a:latin typeface="#9Slide03 Arima Madurai Bold" panose="00000800000000000000" pitchFamily="2" charset="0"/>
                  <a:cs typeface="#9Slide03 Arima Madurai Bold" panose="00000800000000000000" pitchFamily="2" charset="0"/>
                </a:rPr>
                <a:t>, so </a:t>
              </a:r>
              <a:r>
                <a:rPr lang="en-US" sz="3000" b="0" dirty="0" err="1">
                  <a:latin typeface="#9Slide03 Arima Madurai Bold" panose="00000800000000000000" pitchFamily="2" charset="0"/>
                  <a:cs typeface="#9Slide03 Arima Madurai Bold" panose="00000800000000000000" pitchFamily="2" charset="0"/>
                </a:rPr>
                <a:t>sánh</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với</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nhân</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vật</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trong</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các</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tác</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phẩm</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văn</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học</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khác</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để</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nhận</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ra</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điểm</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gặp</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gỡ</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và</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khác</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biệt</a:t>
              </a:r>
              <a:r>
                <a:rPr lang="en-US" sz="3000" b="0" dirty="0">
                  <a:latin typeface="#9Slide03 Arima Madurai Bold" panose="00000800000000000000" pitchFamily="2" charset="0"/>
                  <a:cs typeface="#9Slide03 Arima Madurai Bold" panose="00000800000000000000" pitchFamily="2" charset="0"/>
                </a:rPr>
                <a:t>.</a:t>
              </a:r>
            </a:p>
          </p:txBody>
        </p:sp>
      </p:grpSp>
      <p:sp>
        <p:nvSpPr>
          <p:cNvPr id="14" name="Text Box 13"/>
          <p:cNvSpPr txBox="1"/>
          <p:nvPr/>
        </p:nvSpPr>
        <p:spPr>
          <a:xfrm>
            <a:off x="3352800" y="9029700"/>
            <a:ext cx="14595475" cy="677545"/>
          </a:xfrm>
          <a:prstGeom prst="rect">
            <a:avLst/>
          </a:prstGeom>
          <a:noFill/>
          <a:ln w="9525">
            <a:noFill/>
          </a:ln>
        </p:spPr>
        <p:txBody>
          <a:bodyPr wrap="square">
            <a:noAutofit/>
            <a:scene3d>
              <a:camera prst="orthographicFront"/>
              <a:lightRig rig="threePt" dir="t"/>
            </a:scene3d>
          </a:bodyPr>
          <a:lstStyle/>
          <a:p>
            <a:pPr indent="0" algn="just"/>
            <a:r>
              <a:rPr lang="en-US" sz="3400" b="0">
                <a:solidFill>
                  <a:schemeClr val="tx1"/>
                </a:solidFill>
                <a:effectLst>
                  <a:outerShdw blurRad="38100" dist="19050" dir="2700000" algn="tl" rotWithShape="0">
                    <a:schemeClr val="dk1">
                      <a:alpha val="40000"/>
                    </a:schemeClr>
                  </a:outerShdw>
                </a:effectLst>
                <a:latin typeface="#9Slide03 Arima Madurai Bold" panose="00000800000000000000" pitchFamily="2" charset="0"/>
                <a:cs typeface="#9Slide03 Arima Madurai Bold" panose="00000800000000000000" pitchFamily="2" charset="0"/>
              </a:rPr>
              <a:t>* Bài tập: Viết một đoạn văn (khoảng 10 – 12 dòng) phân tích tâm trạng của ông Hai khi trò chuyện với bé Húc trong truyện ngắn “Làng” (Kim Lân).</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p:bldP spid="14" grpId="0"/>
      <p:bldP spid="14"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ADB3D315-9D0E-816A-5527-5B7160B9B32D}"/>
              </a:ext>
            </a:extLst>
          </p:cNvPr>
          <p:cNvSpPr/>
          <p:nvPr/>
        </p:nvSpPr>
        <p:spPr>
          <a:xfrm>
            <a:off x="0" y="0"/>
            <a:ext cx="18288000" cy="10287000"/>
          </a:xfrm>
          <a:custGeom>
            <a:avLst/>
            <a:gdLst/>
            <a:ahLst/>
            <a:cxnLst/>
            <a:rect l="l" t="t" r="r" b="b"/>
            <a:pathLst>
              <a:path w="18471333" h="10384716">
                <a:moveTo>
                  <a:pt x="0" y="0"/>
                </a:moveTo>
                <a:lnTo>
                  <a:pt x="18471333" y="0"/>
                </a:lnTo>
                <a:lnTo>
                  <a:pt x="18471333" y="10384716"/>
                </a:lnTo>
                <a:lnTo>
                  <a:pt x="0" y="103847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rot="1060325">
            <a:off x="-651376" y="9484853"/>
            <a:ext cx="4221827" cy="1604294"/>
          </a:xfrm>
          <a:custGeom>
            <a:avLst/>
            <a:gdLst/>
            <a:ahLst/>
            <a:cxnLst/>
            <a:rect l="l" t="t" r="r" b="b"/>
            <a:pathLst>
              <a:path w="4221827" h="1604294">
                <a:moveTo>
                  <a:pt x="0" y="0"/>
                </a:moveTo>
                <a:lnTo>
                  <a:pt x="4221827" y="0"/>
                </a:lnTo>
                <a:lnTo>
                  <a:pt x="4221827" y="1604294"/>
                </a:lnTo>
                <a:lnTo>
                  <a:pt x="0" y="16042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Text Box 18"/>
          <p:cNvSpPr txBox="1"/>
          <p:nvPr/>
        </p:nvSpPr>
        <p:spPr>
          <a:xfrm>
            <a:off x="4899244" y="1725960"/>
            <a:ext cx="7973695" cy="696595"/>
          </a:xfrm>
          <a:prstGeom prst="rect">
            <a:avLst/>
          </a:prstGeom>
          <a:noFill/>
          <a:ln w="9525">
            <a:noFill/>
          </a:ln>
        </p:spPr>
        <p:txBody>
          <a:bodyPr wrap="square">
            <a:noAutofit/>
          </a:bodyPr>
          <a:lstStyle/>
          <a:p>
            <a:pPr indent="0" algn="ctr"/>
            <a:r>
              <a:rPr lang="en-US" sz="4000" b="0" dirty="0" err="1">
                <a:latin typeface="#9Slide03 BoosterNextFYBlack" panose="02000A03000000020004" pitchFamily="2" charset="0"/>
                <a:cs typeface="#9Slide03 BoosterNextFYBlack" panose="02000A03000000020004" pitchFamily="2" charset="0"/>
              </a:rPr>
              <a:t>Bước</a:t>
            </a:r>
            <a:r>
              <a:rPr lang="en-US" sz="4000" b="0" dirty="0">
                <a:latin typeface="#9Slide03 BoosterNextFYBlack" panose="02000A03000000020004" pitchFamily="2" charset="0"/>
                <a:cs typeface="#9Slide03 BoosterNextFYBlack" panose="02000A03000000020004" pitchFamily="2" charset="0"/>
              </a:rPr>
              <a:t> 4. </a:t>
            </a:r>
            <a:r>
              <a:rPr lang="en-US" sz="4000" b="0" dirty="0" err="1">
                <a:latin typeface="#9Slide03 BoosterNextFYBlack" panose="02000A03000000020004" pitchFamily="2" charset="0"/>
                <a:cs typeface="#9Slide03 BoosterNextFYBlack" panose="02000A03000000020004" pitchFamily="2" charset="0"/>
              </a:rPr>
              <a:t>Kiểm</a:t>
            </a:r>
            <a:r>
              <a:rPr lang="en-US" sz="4000" b="0" dirty="0">
                <a:latin typeface="#9Slide03 BoosterNextFYBlack" panose="02000A03000000020004" pitchFamily="2" charset="0"/>
                <a:cs typeface="#9Slide03 BoosterNextFYBlack" panose="02000A03000000020004" pitchFamily="2" charset="0"/>
              </a:rPr>
              <a:t> </a:t>
            </a:r>
            <a:r>
              <a:rPr lang="en-US" sz="4000" b="0" dirty="0" err="1">
                <a:latin typeface="#9Slide03 BoosterNextFYBlack" panose="02000A03000000020004" pitchFamily="2" charset="0"/>
                <a:cs typeface="#9Slide03 BoosterNextFYBlack" panose="02000A03000000020004" pitchFamily="2" charset="0"/>
              </a:rPr>
              <a:t>tra</a:t>
            </a:r>
            <a:r>
              <a:rPr lang="en-US" sz="4000" b="0" dirty="0">
                <a:latin typeface="#9Slide03 BoosterNextFYBlack" panose="02000A03000000020004" pitchFamily="2" charset="0"/>
                <a:cs typeface="#9Slide03 BoosterNextFYBlack" panose="02000A03000000020004" pitchFamily="2" charset="0"/>
              </a:rPr>
              <a:t> </a:t>
            </a:r>
            <a:r>
              <a:rPr lang="en-US" sz="4000" b="0" dirty="0" err="1">
                <a:latin typeface="#9Slide03 BoosterNextFYBlack" panose="02000A03000000020004" pitchFamily="2" charset="0"/>
                <a:cs typeface="#9Slide03 BoosterNextFYBlack" panose="02000A03000000020004" pitchFamily="2" charset="0"/>
              </a:rPr>
              <a:t>và</a:t>
            </a:r>
            <a:r>
              <a:rPr lang="en-US" sz="4000" b="0" dirty="0">
                <a:latin typeface="#9Slide03 BoosterNextFYBlack" panose="02000A03000000020004" pitchFamily="2" charset="0"/>
                <a:cs typeface="#9Slide03 BoosterNextFYBlack" panose="02000A03000000020004" pitchFamily="2" charset="0"/>
              </a:rPr>
              <a:t> </a:t>
            </a:r>
            <a:r>
              <a:rPr lang="en-US" sz="4000" b="0" dirty="0" err="1">
                <a:latin typeface="#9Slide03 BoosterNextFYBlack" panose="02000A03000000020004" pitchFamily="2" charset="0"/>
                <a:cs typeface="#9Slide03 BoosterNextFYBlack" panose="02000A03000000020004" pitchFamily="2" charset="0"/>
              </a:rPr>
              <a:t>chỉnh</a:t>
            </a:r>
            <a:r>
              <a:rPr lang="en-US" sz="4000" b="0" dirty="0">
                <a:latin typeface="#9Slide03 BoosterNextFYBlack" panose="02000A03000000020004" pitchFamily="2" charset="0"/>
                <a:cs typeface="#9Slide03 BoosterNextFYBlack" panose="02000A03000000020004" pitchFamily="2" charset="0"/>
              </a:rPr>
              <a:t> </a:t>
            </a:r>
            <a:r>
              <a:rPr lang="en-US" sz="4000" b="0" dirty="0" err="1">
                <a:latin typeface="#9Slide03 BoosterNextFYBlack" panose="02000A03000000020004" pitchFamily="2" charset="0"/>
                <a:cs typeface="#9Slide03 BoosterNextFYBlack" panose="02000A03000000020004" pitchFamily="2" charset="0"/>
              </a:rPr>
              <a:t>sửa</a:t>
            </a:r>
            <a:endParaRPr lang="en-US" sz="4000" b="0" dirty="0">
              <a:latin typeface="#9Slide03 BoosterNextFYBlack" panose="02000A03000000020004" pitchFamily="2" charset="0"/>
              <a:cs typeface="#9Slide03 BoosterNextFYBlack" panose="02000A03000000020004" pitchFamily="2" charset="0"/>
            </a:endParaRPr>
          </a:p>
        </p:txBody>
      </p:sp>
      <p:sp>
        <p:nvSpPr>
          <p:cNvPr id="5" name="Freeform 5">
            <a:extLst>
              <a:ext uri="{FF2B5EF4-FFF2-40B4-BE49-F238E27FC236}">
                <a16:creationId xmlns:a16="http://schemas.microsoft.com/office/drawing/2014/main" id="{B50A21AE-D37C-3AB1-D0EA-CC8BA3DEF8E7}"/>
              </a:ext>
            </a:extLst>
          </p:cNvPr>
          <p:cNvSpPr/>
          <p:nvPr/>
        </p:nvSpPr>
        <p:spPr>
          <a:xfrm>
            <a:off x="2895600" y="3385850"/>
            <a:ext cx="12649200" cy="4958050"/>
          </a:xfrm>
          <a:custGeom>
            <a:avLst/>
            <a:gdLst/>
            <a:ahLst/>
            <a:cxnLst/>
            <a:rect l="l" t="t" r="r" b="b"/>
            <a:pathLst>
              <a:path w="12965328" h="7280789">
                <a:moveTo>
                  <a:pt x="0" y="0"/>
                </a:moveTo>
                <a:lnTo>
                  <a:pt x="12965328" y="0"/>
                </a:lnTo>
                <a:lnTo>
                  <a:pt x="12965328" y="7280790"/>
                </a:lnTo>
                <a:lnTo>
                  <a:pt x="0" y="72807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 name="TextBox 3">
            <a:hlinkClick r:id="rId9" action="ppaction://hlinkpres?slideindex=1&amp;slidetitle="/>
            <a:extLst>
              <a:ext uri="{FF2B5EF4-FFF2-40B4-BE49-F238E27FC236}">
                <a16:creationId xmlns:a16="http://schemas.microsoft.com/office/drawing/2014/main" id="{F52FCCF3-58D4-CCC8-20E3-E10BB525372A}"/>
              </a:ext>
            </a:extLst>
          </p:cNvPr>
          <p:cNvSpPr txBox="1"/>
          <p:nvPr/>
        </p:nvSpPr>
        <p:spPr>
          <a:xfrm>
            <a:off x="3886199" y="4610100"/>
            <a:ext cx="10515601" cy="1685077"/>
          </a:xfrm>
          <a:prstGeom prst="rect">
            <a:avLst/>
          </a:prstGeom>
          <a:noFill/>
        </p:spPr>
        <p:txBody>
          <a:bodyPr wrap="square">
            <a:spAutoFit/>
          </a:bodyPr>
          <a:lstStyle/>
          <a:p>
            <a:pPr indent="0" algn="ctr">
              <a:lnSpc>
                <a:spcPct val="150000"/>
              </a:lnSpc>
              <a:buNone/>
            </a:pPr>
            <a:r>
              <a:rPr lang="en-US" sz="3600" b="1" u="sng" dirty="0" err="1">
                <a:solidFill>
                  <a:srgbClr val="0070C0"/>
                </a:solidFill>
                <a:latin typeface="#9Slide03 Arima Madurai Bold" panose="00000800000000000000" pitchFamily="2" charset="0"/>
                <a:cs typeface="#9Slide03 Arima Madurai Bold" panose="00000800000000000000" pitchFamily="2" charset="0"/>
              </a:rPr>
              <a:t>HƯỚNG</a:t>
            </a:r>
            <a:r>
              <a:rPr lang="en-US" sz="3600" b="1" u="sng" dirty="0">
                <a:solidFill>
                  <a:srgbClr val="0070C0"/>
                </a:solidFill>
                <a:latin typeface="#9Slide03 Arima Madurai Bold" panose="00000800000000000000" pitchFamily="2" charset="0"/>
                <a:cs typeface="#9Slide03 Arima Madurai Bold" panose="00000800000000000000" pitchFamily="2" charset="0"/>
              </a:rPr>
              <a:t> </a:t>
            </a:r>
            <a:r>
              <a:rPr lang="en-US" sz="3600" b="1" u="sng" dirty="0" err="1">
                <a:solidFill>
                  <a:srgbClr val="0070C0"/>
                </a:solidFill>
                <a:latin typeface="#9Slide03 Arima Madurai Bold" panose="00000800000000000000" pitchFamily="2" charset="0"/>
                <a:cs typeface="#9Slide03 Arima Madurai Bold" panose="00000800000000000000" pitchFamily="2" charset="0"/>
              </a:rPr>
              <a:t>DẪN</a:t>
            </a:r>
            <a:r>
              <a:rPr lang="en-US" sz="3600" b="1" u="sng" dirty="0">
                <a:solidFill>
                  <a:srgbClr val="0070C0"/>
                </a:solidFill>
                <a:latin typeface="#9Slide03 Arima Madurai Bold" panose="00000800000000000000" pitchFamily="2" charset="0"/>
                <a:cs typeface="#9Slide03 Arima Madurai Bold" panose="00000800000000000000" pitchFamily="2" charset="0"/>
              </a:rPr>
              <a:t> </a:t>
            </a:r>
            <a:r>
              <a:rPr lang="en-US" sz="3600" b="1" u="sng" dirty="0" err="1">
                <a:solidFill>
                  <a:srgbClr val="0070C0"/>
                </a:solidFill>
                <a:latin typeface="#9Slide03 Arima Madurai Bold" panose="00000800000000000000" pitchFamily="2" charset="0"/>
                <a:cs typeface="#9Slide03 Arima Madurai Bold" panose="00000800000000000000" pitchFamily="2" charset="0"/>
              </a:rPr>
              <a:t>CHẤM</a:t>
            </a:r>
            <a:endParaRPr lang="en-US" sz="3600" b="1" u="sng" dirty="0">
              <a:solidFill>
                <a:srgbClr val="0070C0"/>
              </a:solidFill>
              <a:latin typeface="#9Slide03 Arima Madurai Bold" panose="00000800000000000000" pitchFamily="2" charset="0"/>
              <a:cs typeface="#9Slide03 Arima Madurai Bold" panose="00000800000000000000" pitchFamily="2" charset="0"/>
            </a:endParaRPr>
          </a:p>
          <a:p>
            <a:pPr indent="0" algn="ctr">
              <a:lnSpc>
                <a:spcPct val="150000"/>
              </a:lnSpc>
              <a:buNone/>
            </a:pPr>
            <a:r>
              <a:rPr lang="en-US" sz="3600" b="1" u="sng" dirty="0" err="1">
                <a:solidFill>
                  <a:srgbClr val="0070C0"/>
                </a:solidFill>
                <a:latin typeface="#9Slide03 Arima Madurai Bold" panose="00000800000000000000" pitchFamily="2" charset="0"/>
                <a:cs typeface="#9Slide03 Arima Madurai Bold" panose="00000800000000000000" pitchFamily="2" charset="0"/>
              </a:rPr>
              <a:t>Bài</a:t>
            </a:r>
            <a:r>
              <a:rPr lang="en-US" sz="3600" b="1" u="sng" dirty="0">
                <a:solidFill>
                  <a:srgbClr val="0070C0"/>
                </a:solidFill>
                <a:latin typeface="#9Slide03 Arima Madurai Bold" panose="00000800000000000000" pitchFamily="2" charset="0"/>
                <a:cs typeface="#9Slide03 Arima Madurai Bold" panose="00000800000000000000" pitchFamily="2" charset="0"/>
              </a:rPr>
              <a:t> </a:t>
            </a:r>
            <a:r>
              <a:rPr lang="en-US" sz="3600" b="1" u="sng" dirty="0" err="1">
                <a:solidFill>
                  <a:srgbClr val="0070C0"/>
                </a:solidFill>
                <a:latin typeface="#9Slide03 Arima Madurai Bold" panose="00000800000000000000" pitchFamily="2" charset="0"/>
                <a:cs typeface="#9Slide03 Arima Madurai Bold" panose="00000800000000000000" pitchFamily="2" charset="0"/>
              </a:rPr>
              <a:t>văn</a:t>
            </a:r>
            <a:r>
              <a:rPr lang="en-US" sz="3600" b="1" u="sng" dirty="0">
                <a:solidFill>
                  <a:srgbClr val="0070C0"/>
                </a:solidFill>
                <a:latin typeface="#9Slide03 Arima Madurai Bold" panose="00000800000000000000" pitchFamily="2" charset="0"/>
                <a:cs typeface="#9Slide03 Arima Madurai Bold" panose="00000800000000000000" pitchFamily="2" charset="0"/>
              </a:rPr>
              <a:t> </a:t>
            </a:r>
            <a:r>
              <a:rPr lang="en-US" sz="3600" b="1" u="sng" dirty="0" err="1">
                <a:solidFill>
                  <a:srgbClr val="0070C0"/>
                </a:solidFill>
                <a:latin typeface="#9Slide03 Arima Madurai Bold" panose="00000800000000000000" pitchFamily="2" charset="0"/>
                <a:cs typeface="#9Slide03 Arima Madurai Bold" panose="00000800000000000000" pitchFamily="2" charset="0"/>
              </a:rPr>
              <a:t>phân</a:t>
            </a:r>
            <a:r>
              <a:rPr lang="en-US" sz="3600" b="1" u="sng" dirty="0">
                <a:solidFill>
                  <a:srgbClr val="0070C0"/>
                </a:solidFill>
                <a:latin typeface="#9Slide03 Arima Madurai Bold" panose="00000800000000000000" pitchFamily="2" charset="0"/>
                <a:cs typeface="#9Slide03 Arima Madurai Bold" panose="00000800000000000000" pitchFamily="2" charset="0"/>
              </a:rPr>
              <a:t> </a:t>
            </a:r>
            <a:r>
              <a:rPr lang="en-US" sz="3600" b="1" u="sng" dirty="0" err="1">
                <a:solidFill>
                  <a:srgbClr val="0070C0"/>
                </a:solidFill>
                <a:latin typeface="#9Slide03 Arima Madurai Bold" panose="00000800000000000000" pitchFamily="2" charset="0"/>
                <a:cs typeface="#9Slide03 Arima Madurai Bold" panose="00000800000000000000" pitchFamily="2" charset="0"/>
              </a:rPr>
              <a:t>tích</a:t>
            </a:r>
            <a:r>
              <a:rPr lang="en-US" sz="3600" b="1" u="sng" dirty="0">
                <a:solidFill>
                  <a:srgbClr val="0070C0"/>
                </a:solidFill>
                <a:latin typeface="#9Slide03 Arima Madurai Bold" panose="00000800000000000000" pitchFamily="2" charset="0"/>
                <a:cs typeface="#9Slide03 Arima Madurai Bold" panose="00000800000000000000" pitchFamily="2" charset="0"/>
              </a:rPr>
              <a:t> </a:t>
            </a:r>
            <a:r>
              <a:rPr lang="en-US" sz="3600" b="1" u="sng" dirty="0" err="1">
                <a:solidFill>
                  <a:srgbClr val="0070C0"/>
                </a:solidFill>
                <a:latin typeface="#9Slide03 Arima Madurai Bold" panose="00000800000000000000" pitchFamily="2" charset="0"/>
                <a:cs typeface="#9Slide03 Arima Madurai Bold" panose="00000800000000000000" pitchFamily="2" charset="0"/>
              </a:rPr>
              <a:t>truyện</a:t>
            </a:r>
            <a:r>
              <a:rPr lang="en-US" sz="3600" b="1" u="sng" dirty="0">
                <a:solidFill>
                  <a:srgbClr val="0070C0"/>
                </a:solidFill>
                <a:latin typeface="#9Slide03 Arima Madurai Bold" panose="00000800000000000000" pitchFamily="2" charset="0"/>
                <a:cs typeface="#9Slide03 Arima Madurai Bold" panose="00000800000000000000" pitchFamily="2" charset="0"/>
              </a:rPr>
              <a:t> </a:t>
            </a:r>
            <a:r>
              <a:rPr lang="en-US" sz="3600" b="1" u="sng" dirty="0" err="1">
                <a:solidFill>
                  <a:srgbClr val="0070C0"/>
                </a:solidFill>
                <a:latin typeface="#9Slide03 Arima Madurai Bold" panose="00000800000000000000" pitchFamily="2" charset="0"/>
                <a:cs typeface="#9Slide03 Arima Madurai Bold" panose="00000800000000000000" pitchFamily="2" charset="0"/>
              </a:rPr>
              <a:t>ngắn</a:t>
            </a:r>
            <a:r>
              <a:rPr lang="en-US" sz="3600" b="1" u="sng" dirty="0">
                <a:solidFill>
                  <a:srgbClr val="0070C0"/>
                </a:solidFill>
                <a:latin typeface="#9Slide03 Arima Madurai Bold" panose="00000800000000000000" pitchFamily="2" charset="0"/>
                <a:cs typeface="#9Slide03 Arima Madurai Bold" panose="00000800000000000000" pitchFamily="2" charset="0"/>
              </a:rPr>
              <a:t> “</a:t>
            </a:r>
            <a:r>
              <a:rPr lang="en-US" sz="3600" b="1" u="sng" dirty="0" err="1">
                <a:solidFill>
                  <a:srgbClr val="0070C0"/>
                </a:solidFill>
                <a:latin typeface="#9Slide03 Arima Madurai Bold" panose="00000800000000000000" pitchFamily="2" charset="0"/>
                <a:cs typeface="#9Slide03 Arima Madurai Bold" panose="00000800000000000000" pitchFamily="2" charset="0"/>
              </a:rPr>
              <a:t>Làng</a:t>
            </a:r>
            <a:r>
              <a:rPr lang="en-US" sz="3600" b="1" u="sng" dirty="0">
                <a:solidFill>
                  <a:srgbClr val="0070C0"/>
                </a:solidFill>
                <a:latin typeface="#9Slide03 Arima Madurai Bold" panose="00000800000000000000" pitchFamily="2" charset="0"/>
                <a:cs typeface="#9Slide03 Arima Madurai Bold" panose="00000800000000000000" pitchFamily="2" charset="0"/>
              </a:rPr>
              <a:t>” </a:t>
            </a:r>
            <a:r>
              <a:rPr lang="en-US" sz="3600" b="1" u="sng" dirty="0" err="1">
                <a:solidFill>
                  <a:srgbClr val="0070C0"/>
                </a:solidFill>
                <a:latin typeface="#9Slide03 Arima Madurai Bold" panose="00000800000000000000" pitchFamily="2" charset="0"/>
                <a:cs typeface="#9Slide03 Arima Madurai Bold" panose="00000800000000000000" pitchFamily="2" charset="0"/>
              </a:rPr>
              <a:t>của</a:t>
            </a:r>
            <a:r>
              <a:rPr lang="en-US" sz="3600" b="1" u="sng" dirty="0">
                <a:solidFill>
                  <a:srgbClr val="0070C0"/>
                </a:solidFill>
                <a:latin typeface="#9Slide03 Arima Madurai Bold" panose="00000800000000000000" pitchFamily="2" charset="0"/>
                <a:cs typeface="#9Slide03 Arima Madurai Bold" panose="00000800000000000000" pitchFamily="2" charset="0"/>
              </a:rPr>
              <a:t> Kim </a:t>
            </a:r>
            <a:r>
              <a:rPr lang="en-US" sz="3600" b="1" u="sng" dirty="0" err="1">
                <a:solidFill>
                  <a:srgbClr val="0070C0"/>
                </a:solidFill>
                <a:latin typeface="#9Slide03 Arima Madurai Bold" panose="00000800000000000000" pitchFamily="2" charset="0"/>
                <a:cs typeface="#9Slide03 Arima Madurai Bold" panose="00000800000000000000" pitchFamily="2" charset="0"/>
              </a:rPr>
              <a:t>Lân</a:t>
            </a:r>
            <a:endParaRPr lang="en-US" sz="3600" b="1" u="sng" dirty="0">
              <a:solidFill>
                <a:srgbClr val="0070C0"/>
              </a:solidFill>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471C0"/>
        </a:solidFill>
        <a:effectLst/>
      </p:bgPr>
    </p:bg>
    <p:spTree>
      <p:nvGrpSpPr>
        <p:cNvPr id="1" name=""/>
        <p:cNvGrpSpPr/>
        <p:nvPr/>
      </p:nvGrpSpPr>
      <p:grpSpPr>
        <a:xfrm>
          <a:off x="0" y="0"/>
          <a:ext cx="0" cy="0"/>
          <a:chOff x="0" y="0"/>
          <a:chExt cx="0" cy="0"/>
        </a:xfrm>
      </p:grpSpPr>
      <p:sp>
        <p:nvSpPr>
          <p:cNvPr id="4" name="Freeform 5"/>
          <p:cNvSpPr/>
          <p:nvPr/>
        </p:nvSpPr>
        <p:spPr>
          <a:xfrm>
            <a:off x="6324600" y="2510790"/>
            <a:ext cx="11149330" cy="7280910"/>
          </a:xfrm>
          <a:custGeom>
            <a:avLst/>
            <a:gdLst/>
            <a:ahLst/>
            <a:cxnLst/>
            <a:rect l="l" t="t" r="r" b="b"/>
            <a:pathLst>
              <a:path w="12965328" h="7280789">
                <a:moveTo>
                  <a:pt x="0" y="0"/>
                </a:moveTo>
                <a:lnTo>
                  <a:pt x="12965328" y="0"/>
                </a:lnTo>
                <a:lnTo>
                  <a:pt x="12965328" y="7280790"/>
                </a:lnTo>
                <a:lnTo>
                  <a:pt x="0" y="7280790"/>
                </a:lnTo>
                <a:lnTo>
                  <a:pt x="0" y="0"/>
                </a:lnTo>
                <a:close/>
              </a:path>
            </a:pathLst>
          </a:custGeom>
          <a:blipFill>
            <a:blip r:embed="rId3"/>
            <a:stretch>
              <a:fillRect/>
            </a:stretch>
          </a:blipFill>
        </p:spPr>
        <p:txBody>
          <a:bodyPr/>
          <a:lstStyle/>
          <a:p>
            <a:endParaRPr lang="en-US"/>
          </a:p>
        </p:txBody>
      </p:sp>
      <p:grpSp>
        <p:nvGrpSpPr>
          <p:cNvPr id="5" name="Group 5"/>
          <p:cNvGrpSpPr/>
          <p:nvPr/>
        </p:nvGrpSpPr>
        <p:grpSpPr>
          <a:xfrm>
            <a:off x="609600" y="3094407"/>
            <a:ext cx="5329418" cy="5206065"/>
            <a:chOff x="0" y="0"/>
            <a:chExt cx="4828540" cy="4716780"/>
          </a:xfrm>
        </p:grpSpPr>
        <p:sp>
          <p:nvSpPr>
            <p:cNvPr id="6" name="Freeform 6"/>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4"/>
              <a:stretch>
                <a:fillRect l="-52682" r="-52682"/>
              </a:stretch>
            </a:blipFill>
          </p:spPr>
          <p:txBody>
            <a:bodyPr/>
            <a:lstStyle/>
            <a:p>
              <a:endParaRPr lang="en-US"/>
            </a:p>
          </p:txBody>
        </p:sp>
      </p:grpSp>
      <p:sp>
        <p:nvSpPr>
          <p:cNvPr id="7" name="Freeform 7"/>
          <p:cNvSpPr/>
          <p:nvPr/>
        </p:nvSpPr>
        <p:spPr>
          <a:xfrm rot="2025410">
            <a:off x="-188171" y="7525481"/>
            <a:ext cx="2846143" cy="1009087"/>
          </a:xfrm>
          <a:custGeom>
            <a:avLst/>
            <a:gdLst/>
            <a:ahLst/>
            <a:cxnLst/>
            <a:rect l="l" t="t" r="r" b="b"/>
            <a:pathLst>
              <a:path w="2846143" h="1009087">
                <a:moveTo>
                  <a:pt x="0" y="0"/>
                </a:moveTo>
                <a:lnTo>
                  <a:pt x="2846142" y="0"/>
                </a:lnTo>
                <a:lnTo>
                  <a:pt x="2846142" y="1009087"/>
                </a:lnTo>
                <a:lnTo>
                  <a:pt x="0" y="10090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6331750" y="8030024"/>
            <a:ext cx="882339" cy="1107960"/>
          </a:xfrm>
          <a:custGeom>
            <a:avLst/>
            <a:gdLst/>
            <a:ahLst/>
            <a:cxnLst/>
            <a:rect l="l" t="t" r="r" b="b"/>
            <a:pathLst>
              <a:path w="882339" h="1107960">
                <a:moveTo>
                  <a:pt x="0" y="0"/>
                </a:moveTo>
                <a:lnTo>
                  <a:pt x="882339" y="0"/>
                </a:lnTo>
                <a:lnTo>
                  <a:pt x="882339" y="1107960"/>
                </a:lnTo>
                <a:lnTo>
                  <a:pt x="0" y="11079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5808655" y="2913185"/>
            <a:ext cx="1986830" cy="2146869"/>
          </a:xfrm>
          <a:custGeom>
            <a:avLst/>
            <a:gdLst/>
            <a:ahLst/>
            <a:cxnLst/>
            <a:rect l="l" t="t" r="r" b="b"/>
            <a:pathLst>
              <a:path w="1986830" h="2146869">
                <a:moveTo>
                  <a:pt x="0" y="0"/>
                </a:moveTo>
                <a:lnTo>
                  <a:pt x="1986830" y="0"/>
                </a:lnTo>
                <a:lnTo>
                  <a:pt x="1986830" y="2146869"/>
                </a:lnTo>
                <a:lnTo>
                  <a:pt x="0" y="21468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TextBox 4"/>
          <p:cNvSpPr txBox="1"/>
          <p:nvPr/>
        </p:nvSpPr>
        <p:spPr>
          <a:xfrm>
            <a:off x="1129030" y="495300"/>
            <a:ext cx="16883380" cy="1230630"/>
          </a:xfrm>
          <a:prstGeom prst="rect">
            <a:avLst/>
          </a:prstGeom>
        </p:spPr>
        <p:txBody>
          <a:bodyPr wrap="square" lIns="0" tIns="0" rIns="0" bIns="0" rtlCol="0" anchor="t">
            <a:spAutoFit/>
          </a:bodyPr>
          <a:lstStyle/>
          <a:p>
            <a:pPr algn="ctr">
              <a:lnSpc>
                <a:spcPct val="100000"/>
              </a:lnSpc>
            </a:pPr>
            <a:r>
              <a:rPr lang="en-US" sz="4000">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2. Lưu ý khi thực hiện quy trình viết bài văn </a:t>
            </a:r>
          </a:p>
          <a:p>
            <a:pPr algn="ctr">
              <a:lnSpc>
                <a:spcPct val="100000"/>
              </a:lnSpc>
            </a:pPr>
            <a:r>
              <a:rPr lang="en-US" sz="4000">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phân tích một tác phẩm truyện</a:t>
            </a:r>
          </a:p>
        </p:txBody>
      </p:sp>
      <p:sp>
        <p:nvSpPr>
          <p:cNvPr id="13" name="Text Box 12"/>
          <p:cNvSpPr txBox="1"/>
          <p:nvPr/>
        </p:nvSpPr>
        <p:spPr>
          <a:xfrm>
            <a:off x="6930085" y="2919047"/>
            <a:ext cx="8878570" cy="677545"/>
          </a:xfrm>
          <a:prstGeom prst="rect">
            <a:avLst/>
          </a:prstGeom>
          <a:noFill/>
          <a:ln w="9525">
            <a:noFill/>
          </a:ln>
        </p:spPr>
        <p:txBody>
          <a:bodyPr wrap="square">
            <a:noAutofit/>
          </a:bodyPr>
          <a:lstStyle/>
          <a:p>
            <a:pPr indent="0" algn="just">
              <a:spcBef>
                <a:spcPts val="1200"/>
              </a:spcBef>
              <a:spcAft>
                <a:spcPts val="1200"/>
              </a:spcAft>
            </a:pP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Chuẩn</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bị</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chính</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là</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quá</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trình</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đọc</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hiểu</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khám</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phá</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những</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giá</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trị</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nghệ</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thuật</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và</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nội</a:t>
            </a:r>
            <a:r>
              <a:rPr lang="en-US" sz="3000" b="0" dirty="0">
                <a:latin typeface="#9Slide03 Arima Madurai Bold" panose="00000800000000000000" pitchFamily="2" charset="0"/>
                <a:cs typeface="#9Slide03 Arima Madurai Bold" panose="00000800000000000000" pitchFamily="2" charset="0"/>
              </a:rPr>
              <a:t> dung </a:t>
            </a:r>
            <a:r>
              <a:rPr lang="en-US" sz="3000" b="0" dirty="0" err="1">
                <a:latin typeface="#9Slide03 Arima Madurai Bold" panose="00000800000000000000" pitchFamily="2" charset="0"/>
                <a:cs typeface="#9Slide03 Arima Madurai Bold" panose="00000800000000000000" pitchFamily="2" charset="0"/>
              </a:rPr>
              <a:t>của</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tác</a:t>
            </a:r>
            <a:r>
              <a:rPr lang="en-US" sz="3000" b="0" dirty="0">
                <a:latin typeface="#9Slide03 Arima Madurai Bold" panose="00000800000000000000" pitchFamily="2" charset="0"/>
                <a:cs typeface="#9Slide03 Arima Madurai Bold" panose="00000800000000000000" pitchFamily="2" charset="0"/>
              </a:rPr>
              <a:t> </a:t>
            </a:r>
            <a:r>
              <a:rPr lang="en-US" sz="3000" b="0" dirty="0" err="1">
                <a:latin typeface="#9Slide03 Arima Madurai Bold" panose="00000800000000000000" pitchFamily="2" charset="0"/>
                <a:cs typeface="#9Slide03 Arima Madurai Bold" panose="00000800000000000000" pitchFamily="2" charset="0"/>
              </a:rPr>
              <a:t>phẩm</a:t>
            </a:r>
            <a:r>
              <a:rPr lang="en-US" sz="3000" b="0" dirty="0">
                <a:latin typeface="#9Slide03 Arima Madurai Bold" panose="00000800000000000000" pitchFamily="2" charset="0"/>
                <a:cs typeface="#9Slide03 Arima Madurai Bold" panose="00000800000000000000" pitchFamily="2" charset="0"/>
              </a:rPr>
              <a:t>.</a:t>
            </a:r>
          </a:p>
          <a:p>
            <a:pPr indent="0" algn="just">
              <a:spcBef>
                <a:spcPts val="1200"/>
              </a:spcBef>
              <a:spcAft>
                <a:spcPts val="1200"/>
              </a:spcAft>
            </a:pP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Tìm</a:t>
            </a:r>
            <a:r>
              <a:rPr lang="en-US" sz="3000" dirty="0">
                <a:latin typeface="#9Slide03 Arima Madurai Bold" panose="00000800000000000000" pitchFamily="2" charset="0"/>
                <a:cs typeface="#9Slide03 Arima Madurai Bold" panose="00000800000000000000" pitchFamily="2" charset="0"/>
                <a:sym typeface="+mn-ea"/>
              </a:rPr>
              <a:t> ý </a:t>
            </a:r>
            <a:r>
              <a:rPr lang="en-US" sz="3000" dirty="0" err="1">
                <a:latin typeface="#9Slide03 Arima Madurai Bold" panose="00000800000000000000" pitchFamily="2" charset="0"/>
                <a:cs typeface="#9Slide03 Arima Madurai Bold" panose="00000800000000000000" pitchFamily="2" charset="0"/>
                <a:sym typeface="+mn-ea"/>
              </a:rPr>
              <a:t>và</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lập</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dàn</a:t>
            </a:r>
            <a:r>
              <a:rPr lang="en-US" sz="3000" dirty="0">
                <a:latin typeface="#9Slide03 Arima Madurai Bold" panose="00000800000000000000" pitchFamily="2" charset="0"/>
                <a:cs typeface="#9Slide03 Arima Madurai Bold" panose="00000800000000000000" pitchFamily="2" charset="0"/>
                <a:sym typeface="+mn-ea"/>
              </a:rPr>
              <a:t> ý: </a:t>
            </a:r>
            <a:r>
              <a:rPr lang="en-US" sz="3000" dirty="0" err="1">
                <a:latin typeface="#9Slide03 Arima Madurai Bold" panose="00000800000000000000" pitchFamily="2" charset="0"/>
                <a:cs typeface="#9Slide03 Arima Madurai Bold" panose="00000800000000000000" pitchFamily="2" charset="0"/>
                <a:sym typeface="+mn-ea"/>
              </a:rPr>
              <a:t>xây</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dựng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hệ</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thống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luận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điểm</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lí</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lẽ</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bằng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chứng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cho</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bài</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viết</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theo</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trình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tự</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hợp</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lí</a:t>
            </a:r>
            <a:r>
              <a:rPr lang="en-US" sz="3000" dirty="0">
                <a:latin typeface="#9Slide03 Arima Madurai Bold" panose="00000800000000000000" pitchFamily="2" charset="0"/>
                <a:cs typeface="#9Slide03 Arima Madurai Bold" panose="00000800000000000000" pitchFamily="2" charset="0"/>
                <a:sym typeface="+mn-ea"/>
              </a:rPr>
              <a:t>, logic.</a:t>
            </a:r>
          </a:p>
          <a:p>
            <a:pPr indent="0" algn="just">
              <a:spcBef>
                <a:spcPts val="1200"/>
              </a:spcBef>
              <a:spcAft>
                <a:spcPts val="1200"/>
              </a:spcAft>
            </a:pP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Viết</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vận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dụng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các</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thao</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tác</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phân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tích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đánh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giá</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nhận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xét</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liên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hệ</a:t>
            </a:r>
            <a:r>
              <a:rPr lang="en-US" sz="3000" dirty="0">
                <a:latin typeface="#9Slide03 Arima Madurai Bold" panose="00000800000000000000" pitchFamily="2" charset="0"/>
                <a:cs typeface="#9Slide03 Arima Madurai Bold" panose="00000800000000000000" pitchFamily="2" charset="0"/>
                <a:sym typeface="+mn-ea"/>
              </a:rPr>
              <a:t>, so </a:t>
            </a:r>
            <a:r>
              <a:rPr lang="en-US" sz="3000" dirty="0" err="1">
                <a:latin typeface="#9Slide03 Arima Madurai Bold" panose="00000800000000000000" pitchFamily="2" charset="0"/>
                <a:cs typeface="#9Slide03 Arima Madurai Bold" panose="00000800000000000000" pitchFamily="2" charset="0"/>
                <a:sym typeface="+mn-ea"/>
              </a:rPr>
              <a:t>sánh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và</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rèn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luyện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cách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diễn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đạt</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khi</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phân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tích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tác</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phẩm</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truyện</a:t>
            </a:r>
            <a:r>
              <a:rPr lang="en-US" sz="3000" dirty="0">
                <a:latin typeface="#9Slide03 Arima Madurai Bold" panose="00000800000000000000" pitchFamily="2" charset="0"/>
                <a:cs typeface="#9Slide03 Arima Madurai Bold" panose="00000800000000000000" pitchFamily="2" charset="0"/>
                <a:sym typeface="+mn-ea"/>
              </a:rPr>
              <a:t>.</a:t>
            </a:r>
          </a:p>
          <a:p>
            <a:pPr indent="0" algn="just">
              <a:spcBef>
                <a:spcPts val="1200"/>
              </a:spcBef>
              <a:spcAft>
                <a:spcPts val="1200"/>
              </a:spcAft>
            </a:pP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Kiểm</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tra</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tự</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đánh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giá</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đánh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giá</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chéo</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và</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đánh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giá</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quá</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trình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thực</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hành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viết</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của</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bản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thân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và</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người</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khác</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Rút</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ra</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những</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bài</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học</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kinh</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nghiệm</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cho</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bản</a:t>
            </a:r>
            <a:r>
              <a:rPr lang="en-US" sz="3000" dirty="0">
                <a:latin typeface="#9Slide03 Arima Madurai Bold" panose="00000800000000000000" pitchFamily="2" charset="0"/>
                <a:cs typeface="#9Slide03 Arima Madurai Bold" panose="00000800000000000000" pitchFamily="2" charset="0"/>
                <a:sym typeface="+mn-ea"/>
              </a:rPr>
              <a:t> </a:t>
            </a:r>
            <a:r>
              <a:rPr lang="en-US" sz="3000" dirty="0" err="1">
                <a:latin typeface="#9Slide03 Arima Madurai Bold" panose="00000800000000000000" pitchFamily="2" charset="0"/>
                <a:cs typeface="#9Slide03 Arima Madurai Bold" panose="00000800000000000000" pitchFamily="2" charset="0"/>
                <a:sym typeface="+mn-ea"/>
              </a:rPr>
              <a:t>thân</a:t>
            </a:r>
            <a:r>
              <a:rPr lang="en-US" sz="3000" dirty="0">
                <a:latin typeface="#9Slide03 Arima Madurai Bold" panose="00000800000000000000" pitchFamily="2" charset="0"/>
                <a:cs typeface="#9Slide03 Arima Madurai Bold" panose="00000800000000000000" pitchFamily="2" charset="0"/>
                <a:sym typeface="+mn-ea"/>
              </a:rPr>
              <a:t>.</a:t>
            </a:r>
            <a:endParaRPr lang="en-US" sz="3000" b="0" dirty="0">
              <a:latin typeface="#9Slide03 Arima Madurai Bold" panose="00000800000000000000" pitchFamily="2" charset="0"/>
              <a:cs typeface="#9Slide03 Arima Madurai Bold" panose="00000800000000000000" pitchFamily="2" charset="0"/>
            </a:endParaRPr>
          </a:p>
          <a:p>
            <a:pPr indent="0" algn="just">
              <a:spcBef>
                <a:spcPts val="1200"/>
              </a:spcBef>
              <a:spcAft>
                <a:spcPts val="1200"/>
              </a:spcAft>
            </a:pPr>
            <a:endParaRPr lang="en-US" sz="3000" b="0" dirty="0">
              <a:latin typeface="#9Slide03 Arima Madurai Bold" panose="00000800000000000000" pitchFamily="2" charset="0"/>
              <a:cs typeface="#9Slide03 Arima Madurai Bold" panose="00000800000000000000" pitchFamily="2" charset="0"/>
            </a:endParaRPr>
          </a:p>
          <a:p>
            <a:pPr indent="0" algn="just">
              <a:spcBef>
                <a:spcPts val="1200"/>
              </a:spcBef>
              <a:spcAft>
                <a:spcPts val="1200"/>
              </a:spcAft>
            </a:pPr>
            <a:endParaRPr lang="en-US" sz="3000" b="0" dirty="0">
              <a:latin typeface="#9Slide03 Arima Madurai Bold" panose="00000800000000000000" pitchFamily="2" charset="0"/>
              <a:cs typeface="#9Slide03 Arima Madurai Bold" panose="00000800000000000000" pitchFamily="2" charset="0"/>
            </a:endParaRPr>
          </a:p>
          <a:p>
            <a:pPr indent="0" algn="just">
              <a:spcBef>
                <a:spcPts val="1200"/>
              </a:spcBef>
              <a:spcAft>
                <a:spcPts val="1200"/>
              </a:spcAft>
            </a:pPr>
            <a:endParaRPr lang="en-US" sz="3000" b="0" dirty="0">
              <a:latin typeface="#9Slide03 Arima Madurai Bold" panose="00000800000000000000" pitchFamily="2" charset="0"/>
              <a:cs typeface="#9Slide03 Arima Madurai Bold" panose="000008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sp>
        <p:nvSpPr>
          <p:cNvPr id="2" name="Freeform 2"/>
          <p:cNvSpPr/>
          <p:nvPr/>
        </p:nvSpPr>
        <p:spPr>
          <a:xfrm>
            <a:off x="-183333" y="0"/>
            <a:ext cx="18471333" cy="10384716"/>
          </a:xfrm>
          <a:custGeom>
            <a:avLst/>
            <a:gdLst/>
            <a:ahLst/>
            <a:cxnLst/>
            <a:rect l="l" t="t" r="r" b="b"/>
            <a:pathLst>
              <a:path w="18471333" h="10384716">
                <a:moveTo>
                  <a:pt x="0" y="0"/>
                </a:moveTo>
                <a:lnTo>
                  <a:pt x="18471333" y="0"/>
                </a:lnTo>
                <a:lnTo>
                  <a:pt x="18471333" y="10384716"/>
                </a:lnTo>
                <a:lnTo>
                  <a:pt x="0" y="10384716"/>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4084487" y="2071322"/>
            <a:ext cx="10119027" cy="6439963"/>
            <a:chOff x="0" y="0"/>
            <a:chExt cx="3976518" cy="2530741"/>
          </a:xfrm>
        </p:grpSpPr>
        <p:sp>
          <p:nvSpPr>
            <p:cNvPr id="4" name="Freeform 4"/>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cubicBezTo>
                    <a:pt x="645952" y="2528941"/>
                    <a:pt x="384604" y="2562795"/>
                    <a:pt x="254278" y="2453637"/>
                  </a:cubicBezTo>
                  <a:cubicBezTo>
                    <a:pt x="145767" y="2362752"/>
                    <a:pt x="81795" y="2169440"/>
                    <a:pt x="63030" y="1969241"/>
                  </a:cubicBezTo>
                  <a:close/>
                </a:path>
              </a:pathLst>
            </a:custGeom>
            <a:solidFill>
              <a:srgbClr val="ED9C74"/>
            </a:solidFill>
          </p:spPr>
          <p:txBody>
            <a:bodyPr/>
            <a:lstStyle/>
            <a:p>
              <a:endParaRPr lang="en-US"/>
            </a:p>
          </p:txBody>
        </p:sp>
      </p:grpSp>
      <p:sp>
        <p:nvSpPr>
          <p:cNvPr id="8" name="Freeform 8"/>
          <p:cNvSpPr/>
          <p:nvPr/>
        </p:nvSpPr>
        <p:spPr>
          <a:xfrm rot="804429">
            <a:off x="1335332" y="2940171"/>
            <a:ext cx="1427682" cy="1370575"/>
          </a:xfrm>
          <a:custGeom>
            <a:avLst/>
            <a:gdLst/>
            <a:ahLst/>
            <a:cxnLst/>
            <a:rect l="l" t="t" r="r" b="b"/>
            <a:pathLst>
              <a:path w="1427682" h="1370575">
                <a:moveTo>
                  <a:pt x="0" y="0"/>
                </a:moveTo>
                <a:lnTo>
                  <a:pt x="1427682" y="0"/>
                </a:lnTo>
                <a:lnTo>
                  <a:pt x="1427682" y="1370574"/>
                </a:lnTo>
                <a:lnTo>
                  <a:pt x="0" y="1370574"/>
                </a:lnTo>
                <a:lnTo>
                  <a:pt x="0" y="0"/>
                </a:lnTo>
                <a:close/>
              </a:path>
            </a:pathLst>
          </a:custGeom>
          <a:blipFill>
            <a:blip r:embed="rId3"/>
            <a:stretch>
              <a:fillRect/>
            </a:stretch>
          </a:blipFill>
        </p:spPr>
        <p:txBody>
          <a:bodyPr/>
          <a:lstStyle/>
          <a:p>
            <a:endParaRPr lang="en-US"/>
          </a:p>
        </p:txBody>
      </p:sp>
      <p:sp>
        <p:nvSpPr>
          <p:cNvPr id="9" name="Freeform 9"/>
          <p:cNvSpPr/>
          <p:nvPr/>
        </p:nvSpPr>
        <p:spPr>
          <a:xfrm rot="-518362">
            <a:off x="-825805" y="-703811"/>
            <a:ext cx="3709011" cy="4267690"/>
          </a:xfrm>
          <a:custGeom>
            <a:avLst/>
            <a:gdLst/>
            <a:ahLst/>
            <a:cxnLst/>
            <a:rect l="l" t="t" r="r" b="b"/>
            <a:pathLst>
              <a:path w="3709011" h="4267690">
                <a:moveTo>
                  <a:pt x="0" y="0"/>
                </a:moveTo>
                <a:lnTo>
                  <a:pt x="3709010" y="0"/>
                </a:lnTo>
                <a:lnTo>
                  <a:pt x="3709010" y="4267690"/>
                </a:lnTo>
                <a:lnTo>
                  <a:pt x="0" y="4267690"/>
                </a:lnTo>
                <a:lnTo>
                  <a:pt x="0" y="0"/>
                </a:lnTo>
                <a:close/>
              </a:path>
            </a:pathLst>
          </a:custGeom>
          <a:blipFill>
            <a:blip r:embed="rId4"/>
            <a:stretch>
              <a:fillRect/>
            </a:stretch>
          </a:blipFill>
        </p:spPr>
        <p:txBody>
          <a:bodyPr/>
          <a:lstStyle/>
          <a:p>
            <a:endParaRPr lang="en-US"/>
          </a:p>
        </p:txBody>
      </p:sp>
      <p:sp>
        <p:nvSpPr>
          <p:cNvPr id="10" name="Freeform 10"/>
          <p:cNvSpPr/>
          <p:nvPr/>
        </p:nvSpPr>
        <p:spPr>
          <a:xfrm rot="919605">
            <a:off x="15747523" y="5012155"/>
            <a:ext cx="6904376" cy="6364579"/>
          </a:xfrm>
          <a:custGeom>
            <a:avLst/>
            <a:gdLst/>
            <a:ahLst/>
            <a:cxnLst/>
            <a:rect l="l" t="t" r="r" b="b"/>
            <a:pathLst>
              <a:path w="6904376" h="6364579">
                <a:moveTo>
                  <a:pt x="0" y="0"/>
                </a:moveTo>
                <a:lnTo>
                  <a:pt x="6904376" y="0"/>
                </a:lnTo>
                <a:lnTo>
                  <a:pt x="6904376" y="6364579"/>
                </a:lnTo>
                <a:lnTo>
                  <a:pt x="0" y="6364579"/>
                </a:lnTo>
                <a:lnTo>
                  <a:pt x="0" y="0"/>
                </a:lnTo>
                <a:close/>
              </a:path>
            </a:pathLst>
          </a:custGeom>
          <a:blipFill>
            <a:blip r:embed="rId5"/>
            <a:stretch>
              <a:fillRect/>
            </a:stretch>
          </a:blipFill>
        </p:spPr>
        <p:txBody>
          <a:bodyPr/>
          <a:lstStyle/>
          <a:p>
            <a:endParaRPr lang="en-US"/>
          </a:p>
        </p:txBody>
      </p:sp>
      <p:sp>
        <p:nvSpPr>
          <p:cNvPr id="11" name="Freeform 11"/>
          <p:cNvSpPr/>
          <p:nvPr/>
        </p:nvSpPr>
        <p:spPr>
          <a:xfrm>
            <a:off x="15320847" y="1293586"/>
            <a:ext cx="1677469" cy="777736"/>
          </a:xfrm>
          <a:custGeom>
            <a:avLst/>
            <a:gdLst/>
            <a:ahLst/>
            <a:cxnLst/>
            <a:rect l="l" t="t" r="r" b="b"/>
            <a:pathLst>
              <a:path w="1677469" h="777736">
                <a:moveTo>
                  <a:pt x="0" y="0"/>
                </a:moveTo>
                <a:lnTo>
                  <a:pt x="1677470" y="0"/>
                </a:lnTo>
                <a:lnTo>
                  <a:pt x="1677470" y="777736"/>
                </a:lnTo>
                <a:lnTo>
                  <a:pt x="0" y="777736"/>
                </a:lnTo>
                <a:lnTo>
                  <a:pt x="0" y="0"/>
                </a:lnTo>
                <a:close/>
              </a:path>
            </a:pathLst>
          </a:custGeom>
          <a:blipFill>
            <a:blip r:embed="rId6"/>
            <a:stretch>
              <a:fillRect/>
            </a:stretch>
          </a:blipFill>
        </p:spPr>
        <p:txBody>
          <a:bodyPr/>
          <a:lstStyle/>
          <a:p>
            <a:endParaRPr lang="en-US"/>
          </a:p>
        </p:txBody>
      </p:sp>
      <p:sp>
        <p:nvSpPr>
          <p:cNvPr id="12" name="Freeform 12"/>
          <p:cNvSpPr/>
          <p:nvPr/>
        </p:nvSpPr>
        <p:spPr>
          <a:xfrm rot="2282795">
            <a:off x="3517175" y="7485228"/>
            <a:ext cx="2766912" cy="855227"/>
          </a:xfrm>
          <a:custGeom>
            <a:avLst/>
            <a:gdLst/>
            <a:ahLst/>
            <a:cxnLst/>
            <a:rect l="l" t="t" r="r" b="b"/>
            <a:pathLst>
              <a:path w="2766912" h="855227">
                <a:moveTo>
                  <a:pt x="0" y="0"/>
                </a:moveTo>
                <a:lnTo>
                  <a:pt x="2766912" y="0"/>
                </a:lnTo>
                <a:lnTo>
                  <a:pt x="2766912" y="855227"/>
                </a:lnTo>
                <a:lnTo>
                  <a:pt x="0" y="855227"/>
                </a:lnTo>
                <a:lnTo>
                  <a:pt x="0" y="0"/>
                </a:lnTo>
                <a:close/>
              </a:path>
            </a:pathLst>
          </a:custGeom>
          <a:blipFill>
            <a:blip r:embed="rId7"/>
            <a:stretch>
              <a:fillRect/>
            </a:stretch>
          </a:blipFill>
        </p:spPr>
        <p:txBody>
          <a:bodyPr/>
          <a:lstStyle/>
          <a:p>
            <a:endParaRPr lang="en-US"/>
          </a:p>
        </p:txBody>
      </p:sp>
      <p:sp>
        <p:nvSpPr>
          <p:cNvPr id="7" name="Text Box 6"/>
          <p:cNvSpPr txBox="1"/>
          <p:nvPr/>
        </p:nvSpPr>
        <p:spPr>
          <a:xfrm>
            <a:off x="4876800" y="5067300"/>
            <a:ext cx="8337550" cy="677545"/>
          </a:xfrm>
          <a:prstGeom prst="rect">
            <a:avLst/>
          </a:prstGeom>
          <a:noFill/>
          <a:ln w="9525">
            <a:noFill/>
          </a:ln>
        </p:spPr>
        <p:txBody>
          <a:bodyPr wrap="square">
            <a:noAutofit/>
          </a:bodyPr>
          <a:lstStyle/>
          <a:p>
            <a:pPr indent="0" algn="ctr"/>
            <a:r>
              <a:rPr lang="en-US" sz="4400" b="0" i="1">
                <a:latin typeface="#9Slide03 Arima Madurai Bold" panose="00000800000000000000" pitchFamily="2" charset="0"/>
                <a:cs typeface="#9Slide03 Arima Madurai Bold" panose="00000800000000000000" pitchFamily="2" charset="0"/>
              </a:rPr>
              <a:t>Viết bài văn phân tích truyện ngắn “Ông lão bên chiếc cầu” của Ơ-nít Hê-minh-uê</a:t>
            </a:r>
          </a:p>
        </p:txBody>
      </p:sp>
      <p:sp>
        <p:nvSpPr>
          <p:cNvPr id="5" name="Text Box 4"/>
          <p:cNvSpPr txBox="1"/>
          <p:nvPr/>
        </p:nvSpPr>
        <p:spPr>
          <a:xfrm>
            <a:off x="5469255" y="3314700"/>
            <a:ext cx="7355840" cy="1322070"/>
          </a:xfrm>
          <a:prstGeom prst="rect">
            <a:avLst/>
          </a:prstGeom>
          <a:noFill/>
        </p:spPr>
        <p:txBody>
          <a:bodyPr wrap="square" rtlCol="0">
            <a:spAutoFit/>
          </a:bodyPr>
          <a:lstStyle/>
          <a:p>
            <a:pPr algn="ctr"/>
            <a:r>
              <a:rPr lang="en-US" sz="8000">
                <a:solidFill>
                  <a:schemeClr val="bg1"/>
                </a:solidFill>
                <a:latin typeface="#9Slide07 IcielBaliho Script" charset="0"/>
                <a:cs typeface="#9Slide07 IcielBaliho Script" charset="0"/>
              </a:rPr>
              <a:t>III. Vận dụng</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DD3D0"/>
        </a:solidFill>
        <a:effectLst/>
      </p:bgPr>
    </p:bg>
    <p:spTree>
      <p:nvGrpSpPr>
        <p:cNvPr id="1" name=""/>
        <p:cNvGrpSpPr/>
        <p:nvPr/>
      </p:nvGrpSpPr>
      <p:grpSpPr>
        <a:xfrm>
          <a:off x="0" y="0"/>
          <a:ext cx="0" cy="0"/>
          <a:chOff x="0" y="0"/>
          <a:chExt cx="0" cy="0"/>
        </a:xfrm>
      </p:grpSpPr>
      <p:sp>
        <p:nvSpPr>
          <p:cNvPr id="2" name="Freeform 2"/>
          <p:cNvSpPr/>
          <p:nvPr/>
        </p:nvSpPr>
        <p:spPr>
          <a:xfrm>
            <a:off x="-1342624" y="-1036069"/>
            <a:ext cx="10048447" cy="13646039"/>
          </a:xfrm>
          <a:custGeom>
            <a:avLst/>
            <a:gdLst/>
            <a:ahLst/>
            <a:cxnLst/>
            <a:rect l="l" t="t" r="r" b="b"/>
            <a:pathLst>
              <a:path w="10048447" h="13646039">
                <a:moveTo>
                  <a:pt x="0" y="0"/>
                </a:moveTo>
                <a:lnTo>
                  <a:pt x="10048447" y="0"/>
                </a:lnTo>
                <a:lnTo>
                  <a:pt x="10048447" y="13646038"/>
                </a:lnTo>
                <a:lnTo>
                  <a:pt x="0" y="13646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p:cNvSpPr/>
          <p:nvPr/>
        </p:nvSpPr>
        <p:spPr>
          <a:xfrm>
            <a:off x="1519476" y="1028700"/>
            <a:ext cx="1848358" cy="1377867"/>
          </a:xfrm>
          <a:custGeom>
            <a:avLst/>
            <a:gdLst/>
            <a:ahLst/>
            <a:cxnLst/>
            <a:rect l="l" t="t" r="r" b="b"/>
            <a:pathLst>
              <a:path w="1848358" h="1377867">
                <a:moveTo>
                  <a:pt x="0" y="0"/>
                </a:moveTo>
                <a:lnTo>
                  <a:pt x="1848359" y="0"/>
                </a:lnTo>
                <a:lnTo>
                  <a:pt x="1848359" y="1377867"/>
                </a:lnTo>
                <a:lnTo>
                  <a:pt x="0" y="13778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aphicFrame>
        <p:nvGraphicFramePr>
          <p:cNvPr id="4" name="Table 4"/>
          <p:cNvGraphicFramePr>
            <a:graphicFrameLocks noGrp="1"/>
          </p:cNvGraphicFramePr>
          <p:nvPr>
            <p:custDataLst>
              <p:tags r:id="rId1"/>
            </p:custDataLst>
          </p:nvPr>
        </p:nvGraphicFramePr>
        <p:xfrm>
          <a:off x="9144000" y="1866265"/>
          <a:ext cx="8324215" cy="3083560"/>
        </p:xfrm>
        <a:graphic>
          <a:graphicData uri="http://schemas.openxmlformats.org/drawingml/2006/table">
            <a:tbl>
              <a:tblPr/>
              <a:tblGrid>
                <a:gridCol w="8324215">
                  <a:extLst>
                    <a:ext uri="{9D8B030D-6E8A-4147-A177-3AD203B41FA5}">
                      <a16:colId xmlns:a16="http://schemas.microsoft.com/office/drawing/2014/main" val="20000"/>
                    </a:ext>
                  </a:extLst>
                </a:gridCol>
              </a:tblGrid>
              <a:tr h="1234440">
                <a:tc>
                  <a:txBody>
                    <a:bodyPr/>
                    <a:lstStyle/>
                    <a:p>
                      <a:pPr algn="l">
                        <a:lnSpc>
                          <a:spcPts val="5320"/>
                        </a:lnSpc>
                        <a:defRPr/>
                      </a:pPr>
                      <a:r>
                        <a:rPr lang="en-US" sz="3400">
                          <a:latin typeface="#9Slide03 Arima Madurai Bold" panose="00000800000000000000" pitchFamily="2" charset="0"/>
                          <a:cs typeface="#9Slide03 Arima Madurai Bold" panose="00000800000000000000" pitchFamily="2" charset="0"/>
                        </a:rPr>
                        <a:t>Câu 1:</a:t>
                      </a:r>
                    </a:p>
                  </a:txBody>
                  <a:tcPr marL="190500" marR="190500" marT="190500" marB="190500">
                    <a:lnL w="19050" cap="flat" cmpd="sng" algn="ctr">
                      <a:solidFill>
                        <a:srgbClr val="333034"/>
                      </a:solidFill>
                      <a:prstDash val="solid"/>
                      <a:round/>
                      <a:headEnd type="none" w="med" len="med"/>
                      <a:tailEnd type="none" w="med" len="med"/>
                    </a:lnL>
                    <a:lnR w="19050" cap="flat" cmpd="sng" algn="ctr">
                      <a:solidFill>
                        <a:srgbClr val="333034"/>
                      </a:solidFill>
                      <a:prstDash val="solid"/>
                      <a:round/>
                      <a:headEnd type="none" w="med" len="med"/>
                      <a:tailEnd type="none" w="med" len="med"/>
                    </a:lnR>
                    <a:lnT w="19050" cap="flat" cmpd="sng" algn="ctr">
                      <a:solidFill>
                        <a:srgbClr val="333034"/>
                      </a:solidFill>
                      <a:prstDash val="solid"/>
                      <a:round/>
                      <a:headEnd type="none" w="med" len="med"/>
                      <a:tailEnd type="none" w="med" len="med"/>
                    </a:lnT>
                    <a:lnB w="19050" cap="flat" cmpd="sng" algn="ctr">
                      <a:solidFill>
                        <a:srgbClr val="333034"/>
                      </a:solidFill>
                      <a:prstDash val="solid"/>
                      <a:round/>
                      <a:headEnd type="none" w="med" len="med"/>
                      <a:tailEnd type="none" w="med" len="med"/>
                    </a:lnB>
                    <a:solidFill>
                      <a:srgbClr val="6471C0"/>
                    </a:solidFill>
                  </a:tcPr>
                </a:tc>
                <a:extLst>
                  <a:ext uri="{0D108BD9-81ED-4DB2-BD59-A6C34878D82A}">
                    <a16:rowId xmlns:a16="http://schemas.microsoft.com/office/drawing/2014/main" val="10000"/>
                  </a:ext>
                </a:extLst>
              </a:tr>
              <a:tr h="1849120">
                <a:tc>
                  <a:txBody>
                    <a:bodyPr/>
                    <a:lstStyle/>
                    <a:p>
                      <a:pPr algn="l">
                        <a:lnSpc>
                          <a:spcPts val="3200"/>
                        </a:lnSpc>
                        <a:defRPr/>
                      </a:pPr>
                      <a:endParaRPr lang="en-US" sz="3400"/>
                    </a:p>
                  </a:txBody>
                  <a:tcPr marL="190500" marR="190500" marT="190500" marB="190500">
                    <a:lnL w="19050" cap="flat" cmpd="sng" algn="ctr">
                      <a:solidFill>
                        <a:srgbClr val="333034"/>
                      </a:solidFill>
                      <a:prstDash val="solid"/>
                      <a:round/>
                      <a:headEnd type="none" w="med" len="med"/>
                      <a:tailEnd type="none" w="med" len="med"/>
                    </a:lnL>
                    <a:lnR w="19050" cap="flat" cmpd="sng" algn="ctr">
                      <a:solidFill>
                        <a:srgbClr val="333034"/>
                      </a:solidFill>
                      <a:prstDash val="solid"/>
                      <a:round/>
                      <a:headEnd type="none" w="med" len="med"/>
                      <a:tailEnd type="none" w="med" len="med"/>
                    </a:lnR>
                    <a:lnT w="19050" cap="flat" cmpd="sng" algn="ctr">
                      <a:solidFill>
                        <a:srgbClr val="333034"/>
                      </a:solidFill>
                      <a:prstDash val="solid"/>
                      <a:round/>
                      <a:headEnd type="none" w="med" len="med"/>
                      <a:tailEnd type="none" w="med" len="med"/>
                    </a:lnT>
                    <a:lnB w="19050" cap="flat" cmpd="sng" algn="ctr">
                      <a:solidFill>
                        <a:srgbClr val="333034"/>
                      </a:solidFill>
                      <a:prstDash val="solid"/>
                      <a:round/>
                      <a:headEnd type="none" w="med" len="med"/>
                      <a:tailEnd type="none" w="med" len="med"/>
                    </a:lnB>
                    <a:solidFill>
                      <a:srgbClr val="FDFCF7"/>
                    </a:solidFill>
                  </a:tcPr>
                </a:tc>
                <a:extLst>
                  <a:ext uri="{0D108BD9-81ED-4DB2-BD59-A6C34878D82A}">
                    <a16:rowId xmlns:a16="http://schemas.microsoft.com/office/drawing/2014/main" val="10001"/>
                  </a:ext>
                </a:extLst>
              </a:tr>
            </a:tbl>
          </a:graphicData>
        </a:graphic>
      </p:graphicFrame>
      <p:sp>
        <p:nvSpPr>
          <p:cNvPr id="6" name="Freeform 6"/>
          <p:cNvSpPr/>
          <p:nvPr/>
        </p:nvSpPr>
        <p:spPr>
          <a:xfrm rot="-1039680">
            <a:off x="16051646" y="8728483"/>
            <a:ext cx="3167384" cy="1059634"/>
          </a:xfrm>
          <a:custGeom>
            <a:avLst/>
            <a:gdLst/>
            <a:ahLst/>
            <a:cxnLst/>
            <a:rect l="l" t="t" r="r" b="b"/>
            <a:pathLst>
              <a:path w="3167384" h="1059634">
                <a:moveTo>
                  <a:pt x="0" y="0"/>
                </a:moveTo>
                <a:lnTo>
                  <a:pt x="3167383" y="0"/>
                </a:lnTo>
                <a:lnTo>
                  <a:pt x="3167383" y="1059634"/>
                </a:lnTo>
                <a:lnTo>
                  <a:pt x="0" y="10596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rot="892594">
            <a:off x="15836229" y="524157"/>
            <a:ext cx="2846143" cy="1009087"/>
          </a:xfrm>
          <a:custGeom>
            <a:avLst/>
            <a:gdLst/>
            <a:ahLst/>
            <a:cxnLst/>
            <a:rect l="l" t="t" r="r" b="b"/>
            <a:pathLst>
              <a:path w="2846143" h="1009087">
                <a:moveTo>
                  <a:pt x="0" y="0"/>
                </a:moveTo>
                <a:lnTo>
                  <a:pt x="2846142" y="0"/>
                </a:lnTo>
                <a:lnTo>
                  <a:pt x="2846142" y="1009086"/>
                </a:lnTo>
                <a:lnTo>
                  <a:pt x="0" y="100908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TextBox 4"/>
          <p:cNvSpPr txBox="1"/>
          <p:nvPr/>
        </p:nvSpPr>
        <p:spPr>
          <a:xfrm>
            <a:off x="882650" y="2705100"/>
            <a:ext cx="7441565" cy="2308225"/>
          </a:xfrm>
          <a:prstGeom prst="rect">
            <a:avLst/>
          </a:prstGeom>
        </p:spPr>
        <p:txBody>
          <a:bodyPr wrap="square" lIns="0" tIns="0" rIns="0" bIns="0" rtlCol="0" anchor="t">
            <a:spAutoFit/>
          </a:bodyPr>
          <a:lstStyle/>
          <a:p>
            <a:pPr algn="ctr">
              <a:lnSpc>
                <a:spcPct val="150000"/>
              </a:lnSpc>
            </a:pPr>
            <a:r>
              <a:rPr lang="en-US" sz="5000">
                <a:solidFill>
                  <a:srgbClr val="FDFCF7"/>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Chuẩn bị tiết học sau: Phần Nói và nghe</a:t>
            </a:r>
          </a:p>
        </p:txBody>
      </p:sp>
      <p:sp>
        <p:nvSpPr>
          <p:cNvPr id="11" name="Text Box 10"/>
          <p:cNvSpPr txBox="1"/>
          <p:nvPr/>
        </p:nvSpPr>
        <p:spPr>
          <a:xfrm>
            <a:off x="9311005" y="3086100"/>
            <a:ext cx="8022590" cy="677545"/>
          </a:xfrm>
          <a:prstGeom prst="rect">
            <a:avLst/>
          </a:prstGeom>
          <a:noFill/>
          <a:ln w="9525">
            <a:noFill/>
          </a:ln>
        </p:spPr>
        <p:txBody>
          <a:bodyPr wrap="square">
            <a:noAutofit/>
          </a:bodyPr>
          <a:lstStyle/>
          <a:p>
            <a:pPr indent="0" algn="just"/>
            <a:r>
              <a:rPr lang="en-US" sz="3400" b="0">
                <a:latin typeface="#9Slide03 Arima Madurai Bold" panose="00000800000000000000" pitchFamily="2" charset="0"/>
                <a:cs typeface="#9Slide03 Arima Madurai Bold" panose="00000800000000000000" pitchFamily="2" charset="0"/>
              </a:rPr>
              <a:t>Em suy nghĩ như thế nào về việc giữ gìn và phát huy những vẻ đẹp của làng quê Việt Nam trong xã hội hiện đại</a:t>
            </a:r>
          </a:p>
        </p:txBody>
      </p:sp>
      <p:graphicFrame>
        <p:nvGraphicFramePr>
          <p:cNvPr id="10" name="Table 4"/>
          <p:cNvGraphicFramePr>
            <a:graphicFrameLocks noGrp="1"/>
          </p:cNvGraphicFramePr>
          <p:nvPr>
            <p:custDataLst>
              <p:tags r:id="rId2"/>
            </p:custDataLst>
          </p:nvPr>
        </p:nvGraphicFramePr>
        <p:xfrm>
          <a:off x="9144635" y="5295900"/>
          <a:ext cx="8324215" cy="3394710"/>
        </p:xfrm>
        <a:graphic>
          <a:graphicData uri="http://schemas.openxmlformats.org/drawingml/2006/table">
            <a:tbl>
              <a:tblPr/>
              <a:tblGrid>
                <a:gridCol w="8324215">
                  <a:extLst>
                    <a:ext uri="{9D8B030D-6E8A-4147-A177-3AD203B41FA5}">
                      <a16:colId xmlns:a16="http://schemas.microsoft.com/office/drawing/2014/main" val="20000"/>
                    </a:ext>
                  </a:extLst>
                </a:gridCol>
              </a:tblGrid>
              <a:tr h="1358900">
                <a:tc>
                  <a:txBody>
                    <a:bodyPr/>
                    <a:lstStyle/>
                    <a:p>
                      <a:pPr algn="l">
                        <a:lnSpc>
                          <a:spcPts val="5320"/>
                        </a:lnSpc>
                        <a:defRPr/>
                      </a:pPr>
                      <a:r>
                        <a:rPr lang="en-US" sz="3400">
                          <a:latin typeface="#9Slide03 Arima Madurai Bold" panose="00000800000000000000" pitchFamily="2" charset="0"/>
                          <a:cs typeface="#9Slide03 Arima Madurai Bold" panose="00000800000000000000" pitchFamily="2" charset="0"/>
                        </a:rPr>
                        <a:t>Câu 2:</a:t>
                      </a:r>
                    </a:p>
                  </a:txBody>
                  <a:tcPr marL="190500" marR="190500" marT="190500" marB="190500">
                    <a:lnL w="19050" cap="flat" cmpd="sng" algn="ctr">
                      <a:solidFill>
                        <a:srgbClr val="333034"/>
                      </a:solidFill>
                      <a:prstDash val="solid"/>
                      <a:round/>
                      <a:headEnd type="none" w="med" len="med"/>
                      <a:tailEnd type="none" w="med" len="med"/>
                    </a:lnL>
                    <a:lnR w="19050" cap="flat" cmpd="sng" algn="ctr">
                      <a:solidFill>
                        <a:srgbClr val="333034"/>
                      </a:solidFill>
                      <a:prstDash val="solid"/>
                      <a:round/>
                      <a:headEnd type="none" w="med" len="med"/>
                      <a:tailEnd type="none" w="med" len="med"/>
                    </a:lnR>
                    <a:lnT w="19050" cap="flat" cmpd="sng" algn="ctr">
                      <a:solidFill>
                        <a:srgbClr val="333034"/>
                      </a:solidFill>
                      <a:prstDash val="solid"/>
                      <a:round/>
                      <a:headEnd type="none" w="med" len="med"/>
                      <a:tailEnd type="none" w="med" len="med"/>
                    </a:lnT>
                    <a:lnB w="19050" cap="flat" cmpd="sng" algn="ctr">
                      <a:solidFill>
                        <a:srgbClr val="333034"/>
                      </a:solidFill>
                      <a:prstDash val="solid"/>
                      <a:round/>
                      <a:headEnd type="none" w="med" len="med"/>
                      <a:tailEnd type="none" w="med" len="med"/>
                    </a:lnB>
                    <a:solidFill>
                      <a:srgbClr val="6471C0"/>
                    </a:solidFill>
                  </a:tcPr>
                </a:tc>
                <a:extLst>
                  <a:ext uri="{0D108BD9-81ED-4DB2-BD59-A6C34878D82A}">
                    <a16:rowId xmlns:a16="http://schemas.microsoft.com/office/drawing/2014/main" val="10000"/>
                  </a:ext>
                </a:extLst>
              </a:tr>
              <a:tr h="2035810">
                <a:tc>
                  <a:txBody>
                    <a:bodyPr/>
                    <a:lstStyle/>
                    <a:p>
                      <a:pPr algn="l">
                        <a:lnSpc>
                          <a:spcPts val="3200"/>
                        </a:lnSpc>
                        <a:defRPr/>
                      </a:pPr>
                      <a:endParaRPr lang="en-US" sz="1100"/>
                    </a:p>
                  </a:txBody>
                  <a:tcPr marL="190500" marR="190500" marT="190500" marB="190500">
                    <a:lnL w="19050" cap="flat" cmpd="sng" algn="ctr">
                      <a:solidFill>
                        <a:srgbClr val="333034"/>
                      </a:solidFill>
                      <a:prstDash val="solid"/>
                      <a:round/>
                      <a:headEnd type="none" w="med" len="med"/>
                      <a:tailEnd type="none" w="med" len="med"/>
                    </a:lnL>
                    <a:lnR w="19050" cap="flat" cmpd="sng" algn="ctr">
                      <a:solidFill>
                        <a:srgbClr val="333034"/>
                      </a:solidFill>
                      <a:prstDash val="solid"/>
                      <a:round/>
                      <a:headEnd type="none" w="med" len="med"/>
                      <a:tailEnd type="none" w="med" len="med"/>
                    </a:lnR>
                    <a:lnT w="19050" cap="flat" cmpd="sng" algn="ctr">
                      <a:solidFill>
                        <a:srgbClr val="333034"/>
                      </a:solidFill>
                      <a:prstDash val="solid"/>
                      <a:round/>
                      <a:headEnd type="none" w="med" len="med"/>
                      <a:tailEnd type="none" w="med" len="med"/>
                    </a:lnT>
                    <a:lnB w="19050" cap="flat" cmpd="sng" algn="ctr">
                      <a:solidFill>
                        <a:srgbClr val="333034"/>
                      </a:solidFill>
                      <a:prstDash val="solid"/>
                      <a:round/>
                      <a:headEnd type="none" w="med" len="med"/>
                      <a:tailEnd type="none" w="med" len="med"/>
                    </a:lnB>
                    <a:solidFill>
                      <a:srgbClr val="FDFCF7"/>
                    </a:solidFill>
                  </a:tcPr>
                </a:tc>
                <a:extLst>
                  <a:ext uri="{0D108BD9-81ED-4DB2-BD59-A6C34878D82A}">
                    <a16:rowId xmlns:a16="http://schemas.microsoft.com/office/drawing/2014/main" val="10001"/>
                  </a:ext>
                </a:extLst>
              </a:tr>
            </a:tbl>
          </a:graphicData>
        </a:graphic>
      </p:graphicFrame>
      <p:sp>
        <p:nvSpPr>
          <p:cNvPr id="12" name="Text Box 11"/>
          <p:cNvSpPr txBox="1"/>
          <p:nvPr/>
        </p:nvSpPr>
        <p:spPr>
          <a:xfrm>
            <a:off x="9311640" y="6820535"/>
            <a:ext cx="8022590" cy="677545"/>
          </a:xfrm>
          <a:prstGeom prst="rect">
            <a:avLst/>
          </a:prstGeom>
          <a:noFill/>
          <a:ln w="9525">
            <a:noFill/>
          </a:ln>
        </p:spPr>
        <p:txBody>
          <a:bodyPr wrap="square">
            <a:noAutofit/>
          </a:bodyPr>
          <a:lstStyle/>
          <a:p>
            <a:pPr indent="0" algn="just"/>
            <a:r>
              <a:rPr lang="en-US" sz="3400" b="0">
                <a:latin typeface="#9Slide03 Arima Madurai Bold" panose="00000800000000000000" pitchFamily="2" charset="0"/>
                <a:cs typeface="#9Slide03 Arima Madurai Bold" panose="00000800000000000000" pitchFamily="2" charset="0"/>
              </a:rPr>
              <a:t>Chia sẻ những suy nghĩ của em về chiến tranh và số phận con người qua truyện “Ông lão bên chiếc cầu” (Hê-minh- uê)</a:t>
            </a:r>
          </a:p>
        </p:txBody>
      </p:sp>
      <p:sp>
        <p:nvSpPr>
          <p:cNvPr id="13" name="TextBox 4">
            <a:hlinkClick r:id="rId12" action="ppaction://hlinkpres?slideindex=1&amp;slidetitle="/>
          </p:cNvPr>
          <p:cNvSpPr txBox="1"/>
          <p:nvPr/>
        </p:nvSpPr>
        <p:spPr>
          <a:xfrm>
            <a:off x="990600" y="5448300"/>
            <a:ext cx="6395085" cy="1010533"/>
          </a:xfrm>
          <a:prstGeom prst="rect">
            <a:avLst/>
          </a:prstGeom>
        </p:spPr>
        <p:txBody>
          <a:bodyPr wrap="square" lIns="0" tIns="0" rIns="0" bIns="0" rtlCol="0" anchor="t">
            <a:spAutoFit/>
          </a:bodyPr>
          <a:lstStyle/>
          <a:p>
            <a:pPr algn="ctr">
              <a:lnSpc>
                <a:spcPct val="150000"/>
              </a:lnSpc>
            </a:pPr>
            <a:r>
              <a:rPr lang="en-US" sz="5000" u="sng" dirty="0" err="1">
                <a:solidFill>
                  <a:srgbClr val="0070C0"/>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PHIẾU</a:t>
            </a:r>
            <a:r>
              <a:rPr lang="en-US" sz="5000" u="sng" dirty="0">
                <a:solidFill>
                  <a:srgbClr val="0070C0"/>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 </a:t>
            </a:r>
            <a:r>
              <a:rPr lang="en-US" sz="5000" u="sng" dirty="0" err="1">
                <a:solidFill>
                  <a:srgbClr val="0070C0"/>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HỌC</a:t>
            </a:r>
            <a:r>
              <a:rPr lang="en-US" sz="5000" u="sng" dirty="0">
                <a:solidFill>
                  <a:srgbClr val="0070C0"/>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 </a:t>
            </a:r>
            <a:r>
              <a:rPr lang="en-US" sz="5000" u="sng" dirty="0" err="1">
                <a:solidFill>
                  <a:srgbClr val="0070C0"/>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rPr>
              <a:t>TẬP</a:t>
            </a:r>
            <a:endParaRPr lang="en-US" sz="5000" u="sng" dirty="0">
              <a:solidFill>
                <a:srgbClr val="0070C0"/>
              </a:solidFill>
              <a:latin typeface="#9Slide03 BoosterNextFYBlack" panose="02000A03000000020004" pitchFamily="2" charset="0"/>
              <a:ea typeface="KG Primary Penmanship" panose="02000506000000020003"/>
              <a:cs typeface="#9Slide03 BoosterNextFYBlack" panose="02000A03000000020004" pitchFamily="2" charset="0"/>
              <a:sym typeface="KG Primary Penmanship" panose="02000506000000020003"/>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p:bldP spid="11" grpId="0"/>
      <p:bldP spid="11" grpId="1"/>
      <p:bldP spid="12" grpId="0"/>
      <p:bldP spid="12" grpId="1"/>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3767713">
            <a:off x="-8032167" y="-584678"/>
            <a:ext cx="17774704" cy="8176364"/>
          </a:xfrm>
          <a:custGeom>
            <a:avLst/>
            <a:gdLst/>
            <a:ahLst/>
            <a:cxnLst/>
            <a:rect l="l" t="t" r="r" b="b"/>
            <a:pathLst>
              <a:path w="17774704" h="8176364">
                <a:moveTo>
                  <a:pt x="0" y="0"/>
                </a:moveTo>
                <a:lnTo>
                  <a:pt x="17774705" y="0"/>
                </a:lnTo>
                <a:lnTo>
                  <a:pt x="17774705" y="8176364"/>
                </a:lnTo>
                <a:lnTo>
                  <a:pt x="0" y="8176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p:cNvSpPr txBox="1"/>
          <p:nvPr/>
        </p:nvSpPr>
        <p:spPr>
          <a:xfrm>
            <a:off x="9190064" y="5279390"/>
            <a:ext cx="6518389" cy="596958"/>
          </a:xfrm>
          <a:prstGeom prst="rect">
            <a:avLst/>
          </a:prstGeom>
        </p:spPr>
        <p:txBody>
          <a:bodyPr lIns="0" tIns="0" rIns="0" bIns="0" rtlCol="0" anchor="t">
            <a:spAutoFit/>
          </a:bodyPr>
          <a:lstStyle/>
          <a:p>
            <a:pPr marL="0" marR="0" lvl="0" indent="0" algn="ctr" defTabSz="914400" rtl="0" eaLnBrk="1" fontAlgn="auto" latinLnBrk="0" hangingPunct="1">
              <a:lnSpc>
                <a:spcPts val="4900"/>
              </a:lnSpc>
              <a:spcBef>
                <a:spcPts val="0"/>
              </a:spcBef>
              <a:spcAft>
                <a:spcPts val="0"/>
              </a:spcAft>
              <a:buClrTx/>
              <a:buSzTx/>
              <a:buFontTx/>
              <a:buNone/>
              <a:defRPr/>
            </a:pPr>
            <a:endParaRPr kumimoji="0" lang="en-US" sz="3500" b="0" i="0" u="none" strike="noStrike" kern="1200" cap="none" spc="0" normalizeH="0" baseline="0" noProof="0" dirty="0">
              <a:ln>
                <a:noFill/>
              </a:ln>
              <a:solidFill>
                <a:srgbClr val="96747E"/>
              </a:solidFill>
              <a:effectLst/>
              <a:uLnTx/>
              <a:uFillTx/>
              <a:latin typeface="Poppins" panose="00000500000000000000"/>
              <a:ea typeface="+mn-ea"/>
              <a:cs typeface="+mn-cs"/>
            </a:endParaRPr>
          </a:p>
        </p:txBody>
      </p:sp>
      <p:sp>
        <p:nvSpPr>
          <p:cNvPr id="7" name="Freeform 7"/>
          <p:cNvSpPr/>
          <p:nvPr/>
        </p:nvSpPr>
        <p:spPr>
          <a:xfrm rot="-735118" flipV="1">
            <a:off x="-717020" y="169718"/>
            <a:ext cx="8158832" cy="1315612"/>
          </a:xfrm>
          <a:custGeom>
            <a:avLst/>
            <a:gdLst/>
            <a:ahLst/>
            <a:cxnLst/>
            <a:rect l="l" t="t" r="r" b="b"/>
            <a:pathLst>
              <a:path w="8158832" h="1315612">
                <a:moveTo>
                  <a:pt x="0" y="1315611"/>
                </a:moveTo>
                <a:lnTo>
                  <a:pt x="8158832" y="1315611"/>
                </a:lnTo>
                <a:lnTo>
                  <a:pt x="8158832" y="0"/>
                </a:lnTo>
                <a:lnTo>
                  <a:pt x="0" y="0"/>
                </a:lnTo>
                <a:lnTo>
                  <a:pt x="0" y="13156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p:cNvSpPr/>
          <p:nvPr/>
        </p:nvSpPr>
        <p:spPr>
          <a:xfrm>
            <a:off x="14037405" y="0"/>
            <a:ext cx="3372620" cy="3090547"/>
          </a:xfrm>
          <a:custGeom>
            <a:avLst/>
            <a:gdLst/>
            <a:ahLst/>
            <a:cxnLst/>
            <a:rect l="l" t="t" r="r" b="b"/>
            <a:pathLst>
              <a:path w="3372620" h="3090547">
                <a:moveTo>
                  <a:pt x="0" y="0"/>
                </a:moveTo>
                <a:lnTo>
                  <a:pt x="3372620" y="0"/>
                </a:lnTo>
                <a:lnTo>
                  <a:pt x="3372620" y="3090547"/>
                </a:lnTo>
                <a:lnTo>
                  <a:pt x="0" y="3090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p:cNvSpPr/>
          <p:nvPr/>
        </p:nvSpPr>
        <p:spPr>
          <a:xfrm>
            <a:off x="8135685" y="429731"/>
            <a:ext cx="9274340" cy="9427537"/>
          </a:xfrm>
          <a:custGeom>
            <a:avLst/>
            <a:gdLst/>
            <a:ahLst/>
            <a:cxnLst/>
            <a:rect l="l" t="t" r="r" b="b"/>
            <a:pathLst>
              <a:path w="9274340" h="9427537">
                <a:moveTo>
                  <a:pt x="0" y="0"/>
                </a:moveTo>
                <a:lnTo>
                  <a:pt x="9274340" y="0"/>
                </a:lnTo>
                <a:lnTo>
                  <a:pt x="9274340" y="9427537"/>
                </a:lnTo>
                <a:lnTo>
                  <a:pt x="0" y="94275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8099459" y="2008815"/>
            <a:ext cx="9061044" cy="1203791"/>
          </a:xfrm>
          <a:prstGeom prst="rect">
            <a:avLst/>
          </a:prstGeom>
        </p:spPr>
        <p:txBody>
          <a:bodyPr lIns="0" tIns="0" rIns="0" bIns="0" rtlCol="0" anchor="t">
            <a:spAutoFit/>
          </a:bodyPr>
          <a:lstStyle/>
          <a:p>
            <a:pPr marL="0" marR="0" lvl="0" indent="0" algn="ctr" defTabSz="914400" rtl="0" eaLnBrk="1" fontAlgn="auto" latinLnBrk="0" hangingPunct="1">
              <a:lnSpc>
                <a:spcPts val="9700"/>
              </a:lnSpc>
              <a:spcBef>
                <a:spcPts val="0"/>
              </a:spcBef>
              <a:spcAft>
                <a:spcPts val="0"/>
              </a:spcAft>
              <a:buClrTx/>
              <a:buSzTx/>
              <a:buFontTx/>
              <a:buNone/>
              <a:defRPr/>
            </a:pPr>
            <a:r>
              <a:rPr kumimoji="0" lang="en-US" sz="7200" b="0" i="0" u="none" strike="noStrike" kern="1200" cap="none" spc="0" normalizeH="0" baseline="0" noProof="0" dirty="0" err="1">
                <a:ln>
                  <a:noFill/>
                </a:ln>
                <a:solidFill>
                  <a:srgbClr val="002060"/>
                </a:solidFill>
                <a:effectLst/>
                <a:uLnTx/>
                <a:uFillTx/>
                <a:latin typeface="Childos Arabic Bold" panose="00000800000000000000"/>
                <a:ea typeface="+mn-ea"/>
                <a:cs typeface="+mn-cs"/>
              </a:rPr>
              <a:t>Câu</a:t>
            </a:r>
            <a:r>
              <a:rPr kumimoji="0" lang="en-US" sz="7200" b="0" i="0" u="none" strike="noStrike" kern="1200" cap="none" spc="0" normalizeH="0" baseline="0" noProof="0" dirty="0">
                <a:ln>
                  <a:noFill/>
                </a:ln>
                <a:solidFill>
                  <a:srgbClr val="002060"/>
                </a:solidFill>
                <a:effectLst/>
                <a:uLnTx/>
                <a:uFillTx/>
                <a:latin typeface="Childos Arabic Bold" panose="00000800000000000000"/>
                <a:ea typeface="+mn-ea"/>
                <a:cs typeface="+mn-cs"/>
              </a:rPr>
              <a:t> 1</a:t>
            </a:r>
          </a:p>
        </p:txBody>
      </p:sp>
      <p:sp>
        <p:nvSpPr>
          <p:cNvPr id="10" name="TextBox 9"/>
          <p:cNvSpPr txBox="1"/>
          <p:nvPr/>
        </p:nvSpPr>
        <p:spPr>
          <a:xfrm>
            <a:off x="8689609" y="3638877"/>
            <a:ext cx="7971688" cy="1938992"/>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defRPr sz="4000" b="1">
                <a:ln>
                  <a:noFill/>
                </a:ln>
                <a:solidFill>
                  <a:srgbClr val="002060"/>
                </a:solidFill>
                <a:effectLst/>
                <a:uLnTx/>
                <a:uFillTx/>
                <a:latin typeface="#9Slide03 Arima Madurai Black" panose="00000A00000000000000" charset="0"/>
                <a:cs typeface="#9Slide03 Arima Madurai Black" panose="00000A00000000000000" charset="0"/>
              </a:defRPr>
            </a:lvl1pPr>
          </a:lstStyle>
          <a:p>
            <a:r>
              <a:rPr lang="en-US" dirty="0" err="1">
                <a:sym typeface="+mn-ea"/>
              </a:rPr>
              <a:t>Tác</a:t>
            </a:r>
            <a:r>
              <a:rPr lang="en-US" dirty="0">
                <a:sym typeface="+mn-ea"/>
              </a:rPr>
              <a:t> </a:t>
            </a:r>
            <a:r>
              <a:rPr lang="en-US" dirty="0" err="1">
                <a:sym typeface="+mn-ea"/>
              </a:rPr>
              <a:t>phẩm</a:t>
            </a:r>
            <a:r>
              <a:rPr lang="en-US" dirty="0">
                <a:sym typeface="+mn-ea"/>
              </a:rPr>
              <a:t> </a:t>
            </a:r>
            <a:r>
              <a:rPr lang="en-US" dirty="0" err="1">
                <a:sym typeface="+mn-ea"/>
              </a:rPr>
              <a:t>truyện</a:t>
            </a:r>
            <a:r>
              <a:rPr lang="en-US" dirty="0">
                <a:sym typeface="+mn-ea"/>
              </a:rPr>
              <a:t> </a:t>
            </a:r>
            <a:r>
              <a:rPr lang="en-US" dirty="0" err="1">
                <a:sym typeface="+mn-ea"/>
              </a:rPr>
              <a:t>sử</a:t>
            </a:r>
            <a:r>
              <a:rPr lang="en-US" dirty="0">
                <a:sym typeface="+mn-ea"/>
              </a:rPr>
              <a:t> </a:t>
            </a:r>
            <a:r>
              <a:rPr lang="en-US" dirty="0" err="1">
                <a:sym typeface="+mn-ea"/>
              </a:rPr>
              <a:t>dụng</a:t>
            </a:r>
            <a:r>
              <a:rPr lang="en-US" dirty="0">
                <a:sym typeface="+mn-ea"/>
              </a:rPr>
              <a:t> </a:t>
            </a:r>
            <a:r>
              <a:rPr lang="en-US" dirty="0" err="1">
                <a:sym typeface="+mn-ea"/>
              </a:rPr>
              <a:t>những</a:t>
            </a:r>
            <a:r>
              <a:rPr lang="en-US" dirty="0">
                <a:sym typeface="+mn-ea"/>
              </a:rPr>
              <a:t> </a:t>
            </a:r>
            <a:r>
              <a:rPr lang="en-US" dirty="0" err="1">
                <a:sym typeface="+mn-ea"/>
              </a:rPr>
              <a:t>ngôi</a:t>
            </a:r>
            <a:r>
              <a:rPr lang="en-US" dirty="0">
                <a:sym typeface="+mn-ea"/>
              </a:rPr>
              <a:t> </a:t>
            </a:r>
            <a:r>
              <a:rPr lang="en-US" dirty="0" err="1">
                <a:sym typeface="+mn-ea"/>
              </a:rPr>
              <a:t>kể</a:t>
            </a:r>
            <a:r>
              <a:rPr lang="en-US" dirty="0">
                <a:sym typeface="+mn-ea"/>
              </a:rPr>
              <a:t> </a:t>
            </a:r>
            <a:r>
              <a:rPr lang="en-US" dirty="0" err="1">
                <a:sym typeface="+mn-ea"/>
              </a:rPr>
              <a:t>nào</a:t>
            </a:r>
            <a:r>
              <a:rPr lang="en-US" dirty="0">
                <a:sym typeface="+mn-ea"/>
              </a:rPr>
              <a:t>?</a:t>
            </a:r>
          </a:p>
          <a:p>
            <a:endParaRPr lang="en-US" dirty="0">
              <a:sym typeface="+mn-ea"/>
            </a:endParaRPr>
          </a:p>
        </p:txBody>
      </p:sp>
      <p:sp>
        <p:nvSpPr>
          <p:cNvPr id="11" name="TextBox 10"/>
          <p:cNvSpPr txBox="1"/>
          <p:nvPr/>
        </p:nvSpPr>
        <p:spPr>
          <a:xfrm>
            <a:off x="9201368" y="6233556"/>
            <a:ext cx="6948170" cy="1938992"/>
          </a:xfrm>
          <a:prstGeom prst="rect">
            <a:avLst/>
          </a:prstGeom>
          <a:noFill/>
        </p:spPr>
        <p:txBody>
          <a:bodyPr wrap="square">
            <a:spAutoFit/>
          </a:bodyPr>
          <a:lstStyle/>
          <a:p>
            <a:pPr lvl="0" algn="ctr">
              <a:defRPr/>
            </a:pPr>
            <a:r>
              <a:rPr lang="en-US" sz="6000" i="1" kern="0" dirty="0" err="1">
                <a:solidFill>
                  <a:srgbClr val="492D44"/>
                </a:solidFill>
                <a:effectLst/>
                <a:latin typeface="#9Slide05 MetroScript" panose="03060702040507070403" pitchFamily="66" charset="0"/>
                <a:ea typeface="Times New Roman" panose="02020603050405020304" pitchFamily="18" charset="0"/>
              </a:rPr>
              <a:t>Đáp</a:t>
            </a:r>
            <a:r>
              <a:rPr lang="en-US" sz="6000" i="1" kern="0" dirty="0">
                <a:solidFill>
                  <a:srgbClr val="492D44"/>
                </a:solidFill>
                <a:effectLst/>
                <a:latin typeface="#9Slide05 MetroScript" panose="03060702040507070403" pitchFamily="66" charset="0"/>
                <a:ea typeface="Times New Roman" panose="02020603050405020304" pitchFamily="18" charset="0"/>
              </a:rPr>
              <a:t> </a:t>
            </a:r>
            <a:r>
              <a:rPr lang="en-US" sz="6000" i="1" kern="0" dirty="0" err="1">
                <a:solidFill>
                  <a:srgbClr val="492D44"/>
                </a:solidFill>
                <a:effectLst/>
                <a:latin typeface="#9Slide05 MetroScript" panose="03060702040507070403" pitchFamily="66" charset="0"/>
                <a:ea typeface="Times New Roman" panose="02020603050405020304" pitchFamily="18" charset="0"/>
              </a:rPr>
              <a:t>án</a:t>
            </a:r>
            <a:r>
              <a:rPr lang="en-US" sz="6000" i="1" kern="0" dirty="0">
                <a:solidFill>
                  <a:srgbClr val="492D44"/>
                </a:solidFill>
                <a:effectLst/>
                <a:latin typeface="#9Slide05 MetroScript" panose="03060702040507070403" pitchFamily="66" charset="0"/>
                <a:ea typeface="Times New Roman" panose="02020603050405020304" pitchFamily="18" charset="0"/>
              </a:rPr>
              <a:t>: </a:t>
            </a:r>
          </a:p>
          <a:p>
            <a:pPr algn="ctr">
              <a:defRPr/>
            </a:pPr>
            <a:r>
              <a:rPr lang="en-US" sz="6000" i="1" kern="0" dirty="0" err="1">
                <a:solidFill>
                  <a:srgbClr val="492D44"/>
                </a:solidFill>
                <a:latin typeface="#9Slide05 MetroScript" panose="03060702040507070403" pitchFamily="66" charset="0"/>
                <a:ea typeface="Times New Roman" panose="02020603050405020304" pitchFamily="18" charset="0"/>
                <a:sym typeface="+mn-ea"/>
              </a:rPr>
              <a:t>Ngôi</a:t>
            </a:r>
            <a:r>
              <a:rPr lang="en-US" sz="6000" i="1" kern="0" dirty="0">
                <a:solidFill>
                  <a:srgbClr val="492D44"/>
                </a:solidFill>
                <a:latin typeface="#9Slide05 MetroScript" panose="03060702040507070403" pitchFamily="66" charset="0"/>
                <a:ea typeface="Times New Roman" panose="02020603050405020304" pitchFamily="18" charset="0"/>
                <a:sym typeface="+mn-ea"/>
              </a:rPr>
              <a:t> </a:t>
            </a:r>
            <a:r>
              <a:rPr lang="en-US" sz="6000" i="1" kern="0" dirty="0" err="1">
                <a:solidFill>
                  <a:srgbClr val="492D44"/>
                </a:solidFill>
                <a:latin typeface="#9Slide05 MetroScript" panose="03060702040507070403" pitchFamily="66" charset="0"/>
                <a:ea typeface="Times New Roman" panose="02020603050405020304" pitchFamily="18" charset="0"/>
                <a:sym typeface="+mn-ea"/>
              </a:rPr>
              <a:t>thứ</a:t>
            </a:r>
            <a:r>
              <a:rPr lang="en-US" sz="6000" i="1" kern="0" dirty="0">
                <a:solidFill>
                  <a:srgbClr val="492D44"/>
                </a:solidFill>
                <a:latin typeface="#9Slide05 MetroScript" panose="03060702040507070403" pitchFamily="66" charset="0"/>
                <a:ea typeface="Times New Roman" panose="02020603050405020304" pitchFamily="18" charset="0"/>
                <a:sym typeface="+mn-ea"/>
              </a:rPr>
              <a:t> </a:t>
            </a:r>
            <a:r>
              <a:rPr lang="en-US" sz="6000" i="1" kern="0" dirty="0" err="1">
                <a:solidFill>
                  <a:srgbClr val="492D44"/>
                </a:solidFill>
                <a:latin typeface="#9Slide05 MetroScript" panose="03060702040507070403" pitchFamily="66" charset="0"/>
                <a:ea typeface="Times New Roman" panose="02020603050405020304" pitchFamily="18" charset="0"/>
                <a:sym typeface="+mn-ea"/>
              </a:rPr>
              <a:t>nhất</a:t>
            </a:r>
            <a:r>
              <a:rPr lang="en-US" sz="6000" i="1" kern="0" dirty="0">
                <a:solidFill>
                  <a:srgbClr val="492D44"/>
                </a:solidFill>
                <a:latin typeface="#9Slide05 MetroScript" panose="03060702040507070403" pitchFamily="66" charset="0"/>
                <a:ea typeface="Times New Roman" panose="02020603050405020304" pitchFamily="18" charset="0"/>
                <a:sym typeface="+mn-ea"/>
              </a:rPr>
              <a:t> </a:t>
            </a:r>
            <a:r>
              <a:rPr lang="en-US" sz="6000" i="1" kern="0" dirty="0" err="1">
                <a:solidFill>
                  <a:srgbClr val="492D44"/>
                </a:solidFill>
                <a:latin typeface="#9Slide05 MetroScript" panose="03060702040507070403" pitchFamily="66" charset="0"/>
                <a:ea typeface="Times New Roman" panose="02020603050405020304" pitchFamily="18" charset="0"/>
                <a:sym typeface="+mn-ea"/>
              </a:rPr>
              <a:t>và</a:t>
            </a:r>
            <a:r>
              <a:rPr lang="en-US" sz="6000" i="1" kern="0" dirty="0">
                <a:solidFill>
                  <a:srgbClr val="492D44"/>
                </a:solidFill>
                <a:latin typeface="#9Slide05 MetroScript" panose="03060702040507070403" pitchFamily="66" charset="0"/>
                <a:ea typeface="Times New Roman" panose="02020603050405020304" pitchFamily="18" charset="0"/>
                <a:sym typeface="+mn-ea"/>
              </a:rPr>
              <a:t> </a:t>
            </a:r>
            <a:r>
              <a:rPr lang="en-US" sz="6000" i="1" kern="0" dirty="0" err="1">
                <a:solidFill>
                  <a:srgbClr val="492D44"/>
                </a:solidFill>
                <a:latin typeface="#9Slide05 MetroScript" panose="03060702040507070403" pitchFamily="66" charset="0"/>
                <a:ea typeface="Times New Roman" panose="02020603050405020304" pitchFamily="18" charset="0"/>
                <a:sym typeface="+mn-ea"/>
              </a:rPr>
              <a:t>ngôi</a:t>
            </a:r>
            <a:r>
              <a:rPr lang="en-US" sz="6000" i="1" kern="0" dirty="0">
                <a:solidFill>
                  <a:srgbClr val="492D44"/>
                </a:solidFill>
                <a:latin typeface="#9Slide05 MetroScript" panose="03060702040507070403" pitchFamily="66" charset="0"/>
                <a:ea typeface="Times New Roman" panose="02020603050405020304" pitchFamily="18" charset="0"/>
                <a:sym typeface="+mn-ea"/>
              </a:rPr>
              <a:t> </a:t>
            </a:r>
            <a:r>
              <a:rPr lang="en-US" sz="6000" i="1" kern="0" dirty="0" err="1">
                <a:solidFill>
                  <a:srgbClr val="492D44"/>
                </a:solidFill>
                <a:latin typeface="#9Slide05 MetroScript" panose="03060702040507070403" pitchFamily="66" charset="0"/>
                <a:ea typeface="Times New Roman" panose="02020603050405020304" pitchFamily="18" charset="0"/>
                <a:sym typeface="+mn-ea"/>
              </a:rPr>
              <a:t>thứ</a:t>
            </a:r>
            <a:r>
              <a:rPr lang="en-US" sz="6000" i="1" kern="0" dirty="0">
                <a:solidFill>
                  <a:srgbClr val="492D44"/>
                </a:solidFill>
                <a:latin typeface="#9Slide05 MetroScript" panose="03060702040507070403" pitchFamily="66" charset="0"/>
                <a:ea typeface="Times New Roman" panose="02020603050405020304" pitchFamily="18" charset="0"/>
                <a:sym typeface="+mn-ea"/>
              </a:rPr>
              <a:t> </a:t>
            </a:r>
            <a:r>
              <a:rPr lang="en-US" sz="6000" i="1" kern="0" dirty="0" err="1">
                <a:solidFill>
                  <a:srgbClr val="492D44"/>
                </a:solidFill>
                <a:latin typeface="#9Slide05 MetroScript" panose="03060702040507070403" pitchFamily="66" charset="0"/>
                <a:ea typeface="Times New Roman" panose="02020603050405020304" pitchFamily="18" charset="0"/>
                <a:sym typeface="+mn-ea"/>
              </a:rPr>
              <a:t>ba</a:t>
            </a:r>
            <a:endParaRPr lang="en-US" sz="6000" i="1" kern="0" dirty="0">
              <a:solidFill>
                <a:srgbClr val="492D44"/>
              </a:solidFill>
              <a:latin typeface="#9Slide05 MetroScript" panose="03060702040507070403" pitchFamily="66" charset="0"/>
              <a:ea typeface="Times New Roman" panose="02020603050405020304" pitchFamily="18" charset="0"/>
              <a:sym typeface="+mn-ea"/>
            </a:endParaRPr>
          </a:p>
        </p:txBody>
      </p:sp>
      <p:sp>
        <p:nvSpPr>
          <p:cNvPr id="9" name="Freeform 5"/>
          <p:cNvSpPr/>
          <p:nvPr/>
        </p:nvSpPr>
        <p:spPr>
          <a:xfrm>
            <a:off x="304800" y="1790700"/>
            <a:ext cx="4747260" cy="9001125"/>
          </a:xfrm>
          <a:custGeom>
            <a:avLst/>
            <a:gdLst/>
            <a:ahLst/>
            <a:cxnLst/>
            <a:rect l="l" t="t" r="r" b="b"/>
            <a:pathLst>
              <a:path w="3537300" h="5639174">
                <a:moveTo>
                  <a:pt x="0" y="0"/>
                </a:moveTo>
                <a:lnTo>
                  <a:pt x="3537301" y="0"/>
                </a:lnTo>
                <a:lnTo>
                  <a:pt x="3537301" y="5639174"/>
                </a:lnTo>
                <a:lnTo>
                  <a:pt x="0" y="56391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500"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3767713">
            <a:off x="-8032167" y="-584678"/>
            <a:ext cx="17774704" cy="8176364"/>
          </a:xfrm>
          <a:custGeom>
            <a:avLst/>
            <a:gdLst/>
            <a:ahLst/>
            <a:cxnLst/>
            <a:rect l="l" t="t" r="r" b="b"/>
            <a:pathLst>
              <a:path w="17774704" h="8176364">
                <a:moveTo>
                  <a:pt x="0" y="0"/>
                </a:moveTo>
                <a:lnTo>
                  <a:pt x="17774705" y="0"/>
                </a:lnTo>
                <a:lnTo>
                  <a:pt x="17774705" y="8176364"/>
                </a:lnTo>
                <a:lnTo>
                  <a:pt x="0" y="8176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p:cNvSpPr txBox="1"/>
          <p:nvPr/>
        </p:nvSpPr>
        <p:spPr>
          <a:xfrm>
            <a:off x="9190064" y="5279390"/>
            <a:ext cx="6518389" cy="596958"/>
          </a:xfrm>
          <a:prstGeom prst="rect">
            <a:avLst/>
          </a:prstGeom>
        </p:spPr>
        <p:txBody>
          <a:bodyPr lIns="0" tIns="0" rIns="0" bIns="0" rtlCol="0" anchor="t">
            <a:spAutoFit/>
          </a:bodyPr>
          <a:lstStyle/>
          <a:p>
            <a:pPr marL="0" marR="0" lvl="0" indent="0" algn="ctr" defTabSz="914400" rtl="0" eaLnBrk="1" fontAlgn="auto" latinLnBrk="0" hangingPunct="1">
              <a:lnSpc>
                <a:spcPts val="4900"/>
              </a:lnSpc>
              <a:spcBef>
                <a:spcPts val="0"/>
              </a:spcBef>
              <a:spcAft>
                <a:spcPts val="0"/>
              </a:spcAft>
              <a:buClrTx/>
              <a:buSzTx/>
              <a:buFontTx/>
              <a:buNone/>
              <a:defRPr/>
            </a:pPr>
            <a:endParaRPr kumimoji="0" lang="en-US" sz="3500" b="0" i="0" u="none" strike="noStrike" kern="1200" cap="none" spc="0" normalizeH="0" baseline="0" noProof="0" dirty="0">
              <a:ln>
                <a:noFill/>
              </a:ln>
              <a:solidFill>
                <a:srgbClr val="96747E"/>
              </a:solidFill>
              <a:effectLst/>
              <a:uLnTx/>
              <a:uFillTx/>
              <a:latin typeface="Poppins" panose="00000500000000000000"/>
              <a:ea typeface="+mn-ea"/>
              <a:cs typeface="+mn-cs"/>
            </a:endParaRPr>
          </a:p>
        </p:txBody>
      </p:sp>
      <p:sp>
        <p:nvSpPr>
          <p:cNvPr id="7" name="Freeform 7"/>
          <p:cNvSpPr/>
          <p:nvPr/>
        </p:nvSpPr>
        <p:spPr>
          <a:xfrm rot="-735118" flipV="1">
            <a:off x="-717020" y="169718"/>
            <a:ext cx="8158832" cy="1315612"/>
          </a:xfrm>
          <a:custGeom>
            <a:avLst/>
            <a:gdLst/>
            <a:ahLst/>
            <a:cxnLst/>
            <a:rect l="l" t="t" r="r" b="b"/>
            <a:pathLst>
              <a:path w="8158832" h="1315612">
                <a:moveTo>
                  <a:pt x="0" y="1315611"/>
                </a:moveTo>
                <a:lnTo>
                  <a:pt x="8158832" y="1315611"/>
                </a:lnTo>
                <a:lnTo>
                  <a:pt x="8158832" y="0"/>
                </a:lnTo>
                <a:lnTo>
                  <a:pt x="0" y="0"/>
                </a:lnTo>
                <a:lnTo>
                  <a:pt x="0" y="13156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p:cNvSpPr/>
          <p:nvPr/>
        </p:nvSpPr>
        <p:spPr>
          <a:xfrm>
            <a:off x="14037405" y="0"/>
            <a:ext cx="3372620" cy="3090547"/>
          </a:xfrm>
          <a:custGeom>
            <a:avLst/>
            <a:gdLst/>
            <a:ahLst/>
            <a:cxnLst/>
            <a:rect l="l" t="t" r="r" b="b"/>
            <a:pathLst>
              <a:path w="3372620" h="3090547">
                <a:moveTo>
                  <a:pt x="0" y="0"/>
                </a:moveTo>
                <a:lnTo>
                  <a:pt x="3372620" y="0"/>
                </a:lnTo>
                <a:lnTo>
                  <a:pt x="3372620" y="3090547"/>
                </a:lnTo>
                <a:lnTo>
                  <a:pt x="0" y="3090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p:cNvSpPr/>
          <p:nvPr/>
        </p:nvSpPr>
        <p:spPr>
          <a:xfrm>
            <a:off x="8135685" y="429731"/>
            <a:ext cx="9274340" cy="9427537"/>
          </a:xfrm>
          <a:custGeom>
            <a:avLst/>
            <a:gdLst/>
            <a:ahLst/>
            <a:cxnLst/>
            <a:rect l="l" t="t" r="r" b="b"/>
            <a:pathLst>
              <a:path w="9274340" h="9427537">
                <a:moveTo>
                  <a:pt x="0" y="0"/>
                </a:moveTo>
                <a:lnTo>
                  <a:pt x="9274340" y="0"/>
                </a:lnTo>
                <a:lnTo>
                  <a:pt x="9274340" y="9427537"/>
                </a:lnTo>
                <a:lnTo>
                  <a:pt x="0" y="94275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8135685" y="1790700"/>
            <a:ext cx="9061044" cy="1176669"/>
          </a:xfrm>
          <a:prstGeom prst="rect">
            <a:avLst/>
          </a:prstGeom>
        </p:spPr>
        <p:txBody>
          <a:bodyPr lIns="0" tIns="0" rIns="0" bIns="0" rtlCol="0" anchor="t">
            <a:spAutoFit/>
          </a:bodyPr>
          <a:lstStyle>
            <a:defPPr>
              <a:defRPr lang="en-US"/>
            </a:defPPr>
            <a:lvl1pPr marR="0" lvl="0" indent="0" algn="ctr" fontAlgn="auto">
              <a:lnSpc>
                <a:spcPts val="9700"/>
              </a:lnSpc>
              <a:spcBef>
                <a:spcPts val="0"/>
              </a:spcBef>
              <a:spcAft>
                <a:spcPts val="0"/>
              </a:spcAft>
              <a:buClrTx/>
              <a:buSzTx/>
              <a:buFontTx/>
              <a:buNone/>
              <a:defRPr kumimoji="0" sz="8800" b="0" i="0" u="none" strike="noStrike" cap="none" spc="0" normalizeH="0" baseline="0">
                <a:ln>
                  <a:noFill/>
                </a:ln>
                <a:solidFill>
                  <a:srgbClr val="002060"/>
                </a:solidFill>
                <a:effectLst/>
                <a:uLnTx/>
                <a:uFillTx/>
                <a:latin typeface="Childos Arabic Bold" panose="00000800000000000000"/>
              </a:defRPr>
            </a:lvl1pPr>
          </a:lstStyle>
          <a:p>
            <a:r>
              <a:rPr lang="en-US" sz="7200" dirty="0" err="1"/>
              <a:t>Câu</a:t>
            </a:r>
            <a:r>
              <a:rPr lang="en-US" sz="7200" dirty="0"/>
              <a:t> 2</a:t>
            </a:r>
          </a:p>
        </p:txBody>
      </p:sp>
      <p:sp>
        <p:nvSpPr>
          <p:cNvPr id="10" name="TextBox 9"/>
          <p:cNvSpPr txBox="1"/>
          <p:nvPr/>
        </p:nvSpPr>
        <p:spPr>
          <a:xfrm>
            <a:off x="8620178" y="3165100"/>
            <a:ext cx="8256905" cy="2308324"/>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defRPr sz="5400" b="1">
                <a:ln>
                  <a:noFill/>
                </a:ln>
                <a:solidFill>
                  <a:srgbClr val="002060"/>
                </a:solidFill>
                <a:effectLst/>
                <a:uLnTx/>
                <a:uFillTx/>
                <a:latin typeface="#9Slide03 Arima Madurai Black" panose="00000A00000000000000" charset="0"/>
                <a:cs typeface="#9Slide03 Arima Madurai Black" panose="00000A00000000000000" charset="0"/>
              </a:defRPr>
            </a:lvl1pPr>
          </a:lstStyle>
          <a:p>
            <a:r>
              <a:rPr lang="en-US" sz="3600" dirty="0" err="1">
                <a:sym typeface="+mn-ea"/>
              </a:rPr>
              <a:t>Để</a:t>
            </a:r>
            <a:r>
              <a:rPr lang="en-US" sz="3600" dirty="0">
                <a:sym typeface="+mn-ea"/>
              </a:rPr>
              <a:t> </a:t>
            </a:r>
            <a:r>
              <a:rPr lang="en-US" sz="3600" dirty="0" err="1">
                <a:sym typeface="+mn-ea"/>
              </a:rPr>
              <a:t>nhận</a:t>
            </a:r>
            <a:r>
              <a:rPr lang="en-US" sz="3600" dirty="0">
                <a:sym typeface="+mn-ea"/>
              </a:rPr>
              <a:t> </a:t>
            </a:r>
            <a:r>
              <a:rPr lang="en-US" sz="3600" dirty="0" err="1">
                <a:sym typeface="+mn-ea"/>
              </a:rPr>
              <a:t>xét</a:t>
            </a:r>
            <a:r>
              <a:rPr lang="en-US" sz="3600" dirty="0">
                <a:sym typeface="+mn-ea"/>
              </a:rPr>
              <a:t> </a:t>
            </a:r>
            <a:r>
              <a:rPr lang="en-US" sz="3600" dirty="0" err="1">
                <a:sym typeface="+mn-ea"/>
              </a:rPr>
              <a:t>được</a:t>
            </a:r>
            <a:r>
              <a:rPr lang="en-US" sz="3600" dirty="0">
                <a:sym typeface="+mn-ea"/>
              </a:rPr>
              <a:t> </a:t>
            </a:r>
            <a:r>
              <a:rPr lang="en-US" sz="3600" dirty="0" err="1">
                <a:sym typeface="+mn-ea"/>
              </a:rPr>
              <a:t>đặc</a:t>
            </a:r>
            <a:r>
              <a:rPr lang="en-US" sz="3600" dirty="0">
                <a:sym typeface="+mn-ea"/>
              </a:rPr>
              <a:t> </a:t>
            </a:r>
            <a:r>
              <a:rPr lang="en-US" sz="3600" dirty="0" err="1">
                <a:sym typeface="+mn-ea"/>
              </a:rPr>
              <a:t>điểm</a:t>
            </a:r>
            <a:r>
              <a:rPr lang="en-US" sz="3600" dirty="0">
                <a:sym typeface="+mn-ea"/>
              </a:rPr>
              <a:t> </a:t>
            </a:r>
            <a:r>
              <a:rPr lang="en-US" sz="3600" dirty="0" err="1">
                <a:sym typeface="+mn-ea"/>
              </a:rPr>
              <a:t>của</a:t>
            </a:r>
            <a:r>
              <a:rPr lang="en-US" sz="3600" dirty="0">
                <a:sym typeface="+mn-ea"/>
              </a:rPr>
              <a:t> </a:t>
            </a:r>
            <a:r>
              <a:rPr lang="en-US" sz="3600" dirty="0" err="1">
                <a:sym typeface="+mn-ea"/>
              </a:rPr>
              <a:t>nhân</a:t>
            </a:r>
            <a:r>
              <a:rPr lang="en-US" sz="3600" dirty="0">
                <a:sym typeface="+mn-ea"/>
              </a:rPr>
              <a:t> </a:t>
            </a:r>
            <a:r>
              <a:rPr lang="en-US" sz="3600" dirty="0" err="1">
                <a:sym typeface="+mn-ea"/>
              </a:rPr>
              <a:t>vật</a:t>
            </a:r>
            <a:r>
              <a:rPr lang="en-US" sz="3600" dirty="0">
                <a:sym typeface="+mn-ea"/>
              </a:rPr>
              <a:t> </a:t>
            </a:r>
            <a:r>
              <a:rPr lang="en-US" sz="3600" dirty="0" err="1">
                <a:sym typeface="+mn-ea"/>
              </a:rPr>
              <a:t>trong</a:t>
            </a:r>
            <a:r>
              <a:rPr lang="en-US" sz="3600" dirty="0">
                <a:sym typeface="+mn-ea"/>
              </a:rPr>
              <a:t> </a:t>
            </a:r>
            <a:r>
              <a:rPr lang="en-US" sz="3600" dirty="0" err="1">
                <a:sym typeface="+mn-ea"/>
              </a:rPr>
              <a:t>tác</a:t>
            </a:r>
            <a:r>
              <a:rPr lang="en-US" sz="3600" dirty="0">
                <a:sym typeface="+mn-ea"/>
              </a:rPr>
              <a:t> </a:t>
            </a:r>
            <a:r>
              <a:rPr lang="en-US" sz="3600" dirty="0" err="1">
                <a:sym typeface="+mn-ea"/>
              </a:rPr>
              <a:t>phẩm</a:t>
            </a:r>
            <a:r>
              <a:rPr lang="en-US" sz="3600" dirty="0">
                <a:sym typeface="+mn-ea"/>
              </a:rPr>
              <a:t> </a:t>
            </a:r>
            <a:r>
              <a:rPr lang="en-US" sz="3600" dirty="0" err="1">
                <a:sym typeface="+mn-ea"/>
              </a:rPr>
              <a:t>truyện</a:t>
            </a:r>
            <a:r>
              <a:rPr lang="en-US" sz="3600" dirty="0">
                <a:sym typeface="+mn-ea"/>
              </a:rPr>
              <a:t> </a:t>
            </a:r>
            <a:r>
              <a:rPr lang="en-US" sz="3600" dirty="0" err="1">
                <a:sym typeface="+mn-ea"/>
              </a:rPr>
              <a:t>chúng</a:t>
            </a:r>
            <a:r>
              <a:rPr lang="en-US" sz="3600" dirty="0">
                <a:sym typeface="+mn-ea"/>
              </a:rPr>
              <a:t> ta </a:t>
            </a:r>
            <a:r>
              <a:rPr lang="en-US" sz="3600" dirty="0" err="1">
                <a:sym typeface="+mn-ea"/>
              </a:rPr>
              <a:t>cần</a:t>
            </a:r>
            <a:r>
              <a:rPr lang="en-US" sz="3600" dirty="0">
                <a:sym typeface="+mn-ea"/>
              </a:rPr>
              <a:t> </a:t>
            </a:r>
            <a:r>
              <a:rPr lang="en-US" sz="3600" dirty="0" err="1">
                <a:sym typeface="+mn-ea"/>
              </a:rPr>
              <a:t>căn</a:t>
            </a:r>
            <a:r>
              <a:rPr lang="en-US" sz="3600" dirty="0">
                <a:sym typeface="+mn-ea"/>
              </a:rPr>
              <a:t> </a:t>
            </a:r>
            <a:r>
              <a:rPr lang="en-US" sz="3600" dirty="0" err="1">
                <a:sym typeface="+mn-ea"/>
              </a:rPr>
              <a:t>cứ</a:t>
            </a:r>
            <a:r>
              <a:rPr lang="en-US" sz="3600" dirty="0">
                <a:sym typeface="+mn-ea"/>
              </a:rPr>
              <a:t> </a:t>
            </a:r>
            <a:r>
              <a:rPr lang="en-US" sz="3600" dirty="0" err="1">
                <a:sym typeface="+mn-ea"/>
              </a:rPr>
              <a:t>vào</a:t>
            </a:r>
            <a:r>
              <a:rPr lang="en-US" sz="3600" dirty="0">
                <a:sym typeface="+mn-ea"/>
              </a:rPr>
              <a:t> </a:t>
            </a:r>
            <a:r>
              <a:rPr lang="en-US" sz="3600" dirty="0" err="1">
                <a:sym typeface="+mn-ea"/>
              </a:rPr>
              <a:t>những</a:t>
            </a:r>
            <a:r>
              <a:rPr lang="en-US" sz="3600" dirty="0">
                <a:sym typeface="+mn-ea"/>
              </a:rPr>
              <a:t> chi </a:t>
            </a:r>
            <a:r>
              <a:rPr lang="en-US" sz="3600" dirty="0" err="1">
                <a:sym typeface="+mn-ea"/>
              </a:rPr>
              <a:t>tiết</a:t>
            </a:r>
            <a:r>
              <a:rPr lang="en-US" sz="3600" dirty="0">
                <a:sym typeface="+mn-ea"/>
              </a:rPr>
              <a:t>, </a:t>
            </a:r>
            <a:r>
              <a:rPr lang="en-US" sz="3600" dirty="0" err="1">
                <a:sym typeface="+mn-ea"/>
              </a:rPr>
              <a:t>phương</a:t>
            </a:r>
            <a:r>
              <a:rPr lang="en-US" sz="3600" dirty="0">
                <a:sym typeface="+mn-ea"/>
              </a:rPr>
              <a:t> </a:t>
            </a:r>
            <a:r>
              <a:rPr lang="en-US" sz="3600" dirty="0" err="1">
                <a:sym typeface="+mn-ea"/>
              </a:rPr>
              <a:t>diện</a:t>
            </a:r>
            <a:r>
              <a:rPr lang="en-US" sz="3600" dirty="0">
                <a:sym typeface="+mn-ea"/>
              </a:rPr>
              <a:t> </a:t>
            </a:r>
            <a:r>
              <a:rPr lang="en-US" sz="3600" dirty="0" err="1">
                <a:sym typeface="+mn-ea"/>
              </a:rPr>
              <a:t>nào</a:t>
            </a:r>
            <a:r>
              <a:rPr lang="en-US" sz="3600" dirty="0">
                <a:sym typeface="+mn-ea"/>
              </a:rPr>
              <a:t> </a:t>
            </a:r>
            <a:r>
              <a:rPr lang="en-US" sz="3600" dirty="0" err="1">
                <a:sym typeface="+mn-ea"/>
              </a:rPr>
              <a:t>của</a:t>
            </a:r>
            <a:r>
              <a:rPr lang="en-US" sz="3600" dirty="0">
                <a:sym typeface="+mn-ea"/>
              </a:rPr>
              <a:t> </a:t>
            </a:r>
            <a:r>
              <a:rPr lang="en-US" sz="3600" dirty="0" err="1">
                <a:sym typeface="+mn-ea"/>
              </a:rPr>
              <a:t>nhân</a:t>
            </a:r>
            <a:r>
              <a:rPr lang="en-US" sz="3600" dirty="0">
                <a:sym typeface="+mn-ea"/>
              </a:rPr>
              <a:t> </a:t>
            </a:r>
            <a:r>
              <a:rPr lang="en-US" sz="3600" dirty="0" err="1">
                <a:sym typeface="+mn-ea"/>
              </a:rPr>
              <a:t>vật</a:t>
            </a:r>
            <a:r>
              <a:rPr lang="en-US" sz="3600" dirty="0">
                <a:sym typeface="+mn-ea"/>
              </a:rPr>
              <a:t>?</a:t>
            </a:r>
          </a:p>
        </p:txBody>
      </p:sp>
      <p:sp>
        <p:nvSpPr>
          <p:cNvPr id="11" name="TextBox 10"/>
          <p:cNvSpPr txBox="1"/>
          <p:nvPr/>
        </p:nvSpPr>
        <p:spPr>
          <a:xfrm>
            <a:off x="8636147" y="5566137"/>
            <a:ext cx="8273415" cy="3046988"/>
          </a:xfrm>
          <a:prstGeom prst="rect">
            <a:avLst/>
          </a:prstGeom>
          <a:noFill/>
        </p:spPr>
        <p:txBody>
          <a:bodyPr wrap="square">
            <a:spAutoFit/>
          </a:bodyPr>
          <a:lstStyle>
            <a:defPPr>
              <a:defRPr lang="en-US"/>
            </a:defPPr>
            <a:lvl1pPr lvl="0" algn="ctr">
              <a:defRPr sz="6000" i="1" kern="0">
                <a:solidFill>
                  <a:srgbClr val="492D44"/>
                </a:solidFill>
                <a:effectLst/>
                <a:latin typeface="#9Slide05 MetroScript" panose="03060702040507070403" pitchFamily="66" charset="0"/>
                <a:ea typeface="Times New Roman" panose="02020603050405020304" pitchFamily="18" charset="0"/>
              </a:defRPr>
            </a:lvl1pPr>
          </a:lstStyle>
          <a:p>
            <a:r>
              <a:rPr lang="en-US" sz="4800" dirty="0" err="1"/>
              <a:t>Đáp</a:t>
            </a:r>
            <a:r>
              <a:rPr lang="en-US" sz="4800" dirty="0"/>
              <a:t> </a:t>
            </a:r>
            <a:r>
              <a:rPr lang="en-US" sz="4800" dirty="0" err="1"/>
              <a:t>án</a:t>
            </a:r>
            <a:r>
              <a:rPr lang="en-US" sz="4800" dirty="0"/>
              <a:t>: </a:t>
            </a:r>
          </a:p>
          <a:p>
            <a:r>
              <a:rPr lang="en-US" sz="4800" dirty="0"/>
              <a:t>Lai lịch, hoàn cảnh sống; ngoại hình; hành động, cử chỉ; lời nói, suy nghĩ, tình cảm, cảm xúc; mối quan hệ với các nhân vật khác;...</a:t>
            </a:r>
          </a:p>
        </p:txBody>
      </p:sp>
      <p:sp>
        <p:nvSpPr>
          <p:cNvPr id="9" name="Freeform 5"/>
          <p:cNvSpPr/>
          <p:nvPr/>
        </p:nvSpPr>
        <p:spPr>
          <a:xfrm>
            <a:off x="304800" y="1790700"/>
            <a:ext cx="4747260" cy="9001125"/>
          </a:xfrm>
          <a:custGeom>
            <a:avLst/>
            <a:gdLst/>
            <a:ahLst/>
            <a:cxnLst/>
            <a:rect l="l" t="t" r="r" b="b"/>
            <a:pathLst>
              <a:path w="3537300" h="5639174">
                <a:moveTo>
                  <a:pt x="0" y="0"/>
                </a:moveTo>
                <a:lnTo>
                  <a:pt x="3537301" y="0"/>
                </a:lnTo>
                <a:lnTo>
                  <a:pt x="3537301" y="5639174"/>
                </a:lnTo>
                <a:lnTo>
                  <a:pt x="0" y="56391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500"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3767713">
            <a:off x="-8032167" y="-584678"/>
            <a:ext cx="17774704" cy="8176364"/>
          </a:xfrm>
          <a:custGeom>
            <a:avLst/>
            <a:gdLst/>
            <a:ahLst/>
            <a:cxnLst/>
            <a:rect l="l" t="t" r="r" b="b"/>
            <a:pathLst>
              <a:path w="17774704" h="8176364">
                <a:moveTo>
                  <a:pt x="0" y="0"/>
                </a:moveTo>
                <a:lnTo>
                  <a:pt x="17774705" y="0"/>
                </a:lnTo>
                <a:lnTo>
                  <a:pt x="17774705" y="8176364"/>
                </a:lnTo>
                <a:lnTo>
                  <a:pt x="0" y="8176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p:cNvSpPr txBox="1"/>
          <p:nvPr/>
        </p:nvSpPr>
        <p:spPr>
          <a:xfrm>
            <a:off x="9190064" y="5279390"/>
            <a:ext cx="6518389" cy="596958"/>
          </a:xfrm>
          <a:prstGeom prst="rect">
            <a:avLst/>
          </a:prstGeom>
        </p:spPr>
        <p:txBody>
          <a:bodyPr lIns="0" tIns="0" rIns="0" bIns="0" rtlCol="0" anchor="t">
            <a:spAutoFit/>
          </a:bodyPr>
          <a:lstStyle/>
          <a:p>
            <a:pPr marL="0" marR="0" lvl="0" indent="0" algn="ctr" defTabSz="914400" rtl="0" eaLnBrk="1" fontAlgn="auto" latinLnBrk="0" hangingPunct="1">
              <a:lnSpc>
                <a:spcPts val="4900"/>
              </a:lnSpc>
              <a:spcBef>
                <a:spcPts val="0"/>
              </a:spcBef>
              <a:spcAft>
                <a:spcPts val="0"/>
              </a:spcAft>
              <a:buClrTx/>
              <a:buSzTx/>
              <a:buFontTx/>
              <a:buNone/>
              <a:defRPr/>
            </a:pPr>
            <a:endParaRPr kumimoji="0" lang="en-US" sz="3500" b="0" i="0" u="none" strike="noStrike" kern="1200" cap="none" spc="0" normalizeH="0" baseline="0" noProof="0" dirty="0">
              <a:ln>
                <a:noFill/>
              </a:ln>
              <a:solidFill>
                <a:srgbClr val="96747E"/>
              </a:solidFill>
              <a:effectLst/>
              <a:uLnTx/>
              <a:uFillTx/>
              <a:latin typeface="Poppins" panose="00000500000000000000"/>
              <a:ea typeface="+mn-ea"/>
              <a:cs typeface="+mn-cs"/>
            </a:endParaRPr>
          </a:p>
        </p:txBody>
      </p:sp>
      <p:sp>
        <p:nvSpPr>
          <p:cNvPr id="7" name="Freeform 7"/>
          <p:cNvSpPr/>
          <p:nvPr/>
        </p:nvSpPr>
        <p:spPr>
          <a:xfrm rot="-735118" flipV="1">
            <a:off x="-717020" y="169718"/>
            <a:ext cx="8158832" cy="1315612"/>
          </a:xfrm>
          <a:custGeom>
            <a:avLst/>
            <a:gdLst/>
            <a:ahLst/>
            <a:cxnLst/>
            <a:rect l="l" t="t" r="r" b="b"/>
            <a:pathLst>
              <a:path w="8158832" h="1315612">
                <a:moveTo>
                  <a:pt x="0" y="1315611"/>
                </a:moveTo>
                <a:lnTo>
                  <a:pt x="8158832" y="1315611"/>
                </a:lnTo>
                <a:lnTo>
                  <a:pt x="8158832" y="0"/>
                </a:lnTo>
                <a:lnTo>
                  <a:pt x="0" y="0"/>
                </a:lnTo>
                <a:lnTo>
                  <a:pt x="0" y="13156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p:cNvSpPr/>
          <p:nvPr/>
        </p:nvSpPr>
        <p:spPr>
          <a:xfrm>
            <a:off x="14037405" y="0"/>
            <a:ext cx="3372620" cy="3090547"/>
          </a:xfrm>
          <a:custGeom>
            <a:avLst/>
            <a:gdLst/>
            <a:ahLst/>
            <a:cxnLst/>
            <a:rect l="l" t="t" r="r" b="b"/>
            <a:pathLst>
              <a:path w="3372620" h="3090547">
                <a:moveTo>
                  <a:pt x="0" y="0"/>
                </a:moveTo>
                <a:lnTo>
                  <a:pt x="3372620" y="0"/>
                </a:lnTo>
                <a:lnTo>
                  <a:pt x="3372620" y="3090547"/>
                </a:lnTo>
                <a:lnTo>
                  <a:pt x="0" y="3090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p:cNvSpPr/>
          <p:nvPr/>
        </p:nvSpPr>
        <p:spPr>
          <a:xfrm>
            <a:off x="8135685" y="429731"/>
            <a:ext cx="9274340" cy="9427537"/>
          </a:xfrm>
          <a:custGeom>
            <a:avLst/>
            <a:gdLst/>
            <a:ahLst/>
            <a:cxnLst/>
            <a:rect l="l" t="t" r="r" b="b"/>
            <a:pathLst>
              <a:path w="9274340" h="9427537">
                <a:moveTo>
                  <a:pt x="0" y="0"/>
                </a:moveTo>
                <a:lnTo>
                  <a:pt x="9274340" y="0"/>
                </a:lnTo>
                <a:lnTo>
                  <a:pt x="9274340" y="9427537"/>
                </a:lnTo>
                <a:lnTo>
                  <a:pt x="0" y="94275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8159419" y="2328060"/>
            <a:ext cx="9061044" cy="1176669"/>
          </a:xfrm>
          <a:prstGeom prst="rect">
            <a:avLst/>
          </a:prstGeom>
        </p:spPr>
        <p:txBody>
          <a:bodyPr lIns="0" tIns="0" rIns="0" bIns="0" rtlCol="0" anchor="t">
            <a:spAutoFit/>
          </a:bodyPr>
          <a:lstStyle>
            <a:defPPr>
              <a:defRPr lang="en-US"/>
            </a:defPPr>
            <a:lvl1pPr marR="0" lvl="0" indent="0" algn="ctr" fontAlgn="auto">
              <a:lnSpc>
                <a:spcPts val="9700"/>
              </a:lnSpc>
              <a:spcBef>
                <a:spcPts val="0"/>
              </a:spcBef>
              <a:spcAft>
                <a:spcPts val="0"/>
              </a:spcAft>
              <a:buClrTx/>
              <a:buSzTx/>
              <a:buFontTx/>
              <a:buNone/>
              <a:defRPr kumimoji="0" sz="8800" b="0" i="0" u="none" strike="noStrike" cap="none" spc="0" normalizeH="0" baseline="0">
                <a:ln>
                  <a:noFill/>
                </a:ln>
                <a:solidFill>
                  <a:srgbClr val="002060"/>
                </a:solidFill>
                <a:effectLst/>
                <a:uLnTx/>
                <a:uFillTx/>
                <a:latin typeface="Childos Arabic Bold" panose="00000800000000000000"/>
              </a:defRPr>
            </a:lvl1pPr>
          </a:lstStyle>
          <a:p>
            <a:r>
              <a:rPr lang="en-US" sz="7200" dirty="0" err="1"/>
              <a:t>Câu</a:t>
            </a:r>
            <a:r>
              <a:rPr lang="en-US" sz="7200" dirty="0"/>
              <a:t> 3</a:t>
            </a:r>
          </a:p>
        </p:txBody>
      </p:sp>
      <p:sp>
        <p:nvSpPr>
          <p:cNvPr id="10" name="TextBox 9"/>
          <p:cNvSpPr txBox="1"/>
          <p:nvPr/>
        </p:nvSpPr>
        <p:spPr>
          <a:xfrm>
            <a:off x="9382074" y="3581671"/>
            <a:ext cx="7029450" cy="1323439"/>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defRPr sz="5400" b="1">
                <a:ln>
                  <a:noFill/>
                </a:ln>
                <a:solidFill>
                  <a:srgbClr val="002060"/>
                </a:solidFill>
                <a:effectLst/>
                <a:uLnTx/>
                <a:uFillTx/>
                <a:latin typeface="#9Slide03 Arima Madurai Black" panose="00000A00000000000000" charset="0"/>
                <a:cs typeface="#9Slide03 Arima Madurai Black" panose="00000A00000000000000" charset="0"/>
              </a:defRPr>
            </a:lvl1pPr>
          </a:lstStyle>
          <a:p>
            <a:r>
              <a:rPr lang="en-US" sz="4000" dirty="0" err="1">
                <a:sym typeface="+mn-ea"/>
              </a:rPr>
              <a:t>Thế</a:t>
            </a:r>
            <a:r>
              <a:rPr lang="en-US" sz="4000" dirty="0">
                <a:sym typeface="+mn-ea"/>
              </a:rPr>
              <a:t> </a:t>
            </a:r>
            <a:r>
              <a:rPr lang="en-US" sz="4000" dirty="0" err="1">
                <a:sym typeface="+mn-ea"/>
              </a:rPr>
              <a:t>nào</a:t>
            </a:r>
            <a:r>
              <a:rPr lang="en-US" sz="4000" dirty="0">
                <a:sym typeface="+mn-ea"/>
              </a:rPr>
              <a:t> </a:t>
            </a:r>
            <a:r>
              <a:rPr lang="en-US" sz="4000" dirty="0" err="1">
                <a:sym typeface="+mn-ea"/>
              </a:rPr>
              <a:t>là</a:t>
            </a:r>
            <a:r>
              <a:rPr lang="en-US" sz="4000" dirty="0">
                <a:sym typeface="+mn-ea"/>
              </a:rPr>
              <a:t> </a:t>
            </a:r>
            <a:r>
              <a:rPr lang="en-US" sz="4000" dirty="0" err="1">
                <a:sym typeface="+mn-ea"/>
              </a:rPr>
              <a:t>phân</a:t>
            </a:r>
            <a:r>
              <a:rPr lang="en-US" sz="4000" dirty="0">
                <a:sym typeface="+mn-ea"/>
              </a:rPr>
              <a:t> </a:t>
            </a:r>
            <a:r>
              <a:rPr lang="en-US" sz="4000" dirty="0" err="1">
                <a:sym typeface="+mn-ea"/>
              </a:rPr>
              <a:t>tích</a:t>
            </a:r>
            <a:r>
              <a:rPr lang="en-US" sz="4000" dirty="0">
                <a:sym typeface="+mn-ea"/>
              </a:rPr>
              <a:t> </a:t>
            </a:r>
            <a:r>
              <a:rPr lang="en-US" sz="4000" dirty="0" err="1">
                <a:sym typeface="+mn-ea"/>
              </a:rPr>
              <a:t>tác</a:t>
            </a:r>
            <a:r>
              <a:rPr lang="en-US" sz="4000" dirty="0">
                <a:sym typeface="+mn-ea"/>
              </a:rPr>
              <a:t> </a:t>
            </a:r>
            <a:r>
              <a:rPr lang="en-US" sz="4000" dirty="0" err="1">
                <a:sym typeface="+mn-ea"/>
              </a:rPr>
              <a:t>phẩm</a:t>
            </a:r>
            <a:r>
              <a:rPr lang="en-US" sz="4000" dirty="0">
                <a:sym typeface="+mn-ea"/>
              </a:rPr>
              <a:t> </a:t>
            </a:r>
            <a:r>
              <a:rPr lang="en-US" sz="4000" dirty="0" err="1">
                <a:sym typeface="+mn-ea"/>
              </a:rPr>
              <a:t>truyện</a:t>
            </a:r>
            <a:r>
              <a:rPr lang="en-US" sz="4000" dirty="0">
                <a:sym typeface="+mn-ea"/>
              </a:rPr>
              <a:t>?</a:t>
            </a:r>
          </a:p>
        </p:txBody>
      </p:sp>
      <p:sp>
        <p:nvSpPr>
          <p:cNvPr id="11" name="TextBox 10"/>
          <p:cNvSpPr txBox="1"/>
          <p:nvPr/>
        </p:nvSpPr>
        <p:spPr>
          <a:xfrm>
            <a:off x="9097937" y="5298752"/>
            <a:ext cx="7348564" cy="3477875"/>
          </a:xfrm>
          <a:prstGeom prst="rect">
            <a:avLst/>
          </a:prstGeom>
          <a:noFill/>
        </p:spPr>
        <p:txBody>
          <a:bodyPr wrap="square">
            <a:spAutoFit/>
          </a:bodyPr>
          <a:lstStyle>
            <a:defPPr>
              <a:defRPr lang="en-US"/>
            </a:defPPr>
            <a:lvl1pPr lvl="0" algn="ctr">
              <a:defRPr sz="4800" i="1" kern="0">
                <a:solidFill>
                  <a:srgbClr val="492D44"/>
                </a:solidFill>
                <a:effectLst/>
                <a:latin typeface="#9Slide05 MetroScript" panose="03060702040507070403" pitchFamily="66" charset="0"/>
                <a:ea typeface="Times New Roman" panose="02020603050405020304" pitchFamily="18" charset="0"/>
              </a:defRPr>
            </a:lvl1pPr>
          </a:lstStyle>
          <a:p>
            <a:r>
              <a:rPr lang="en-US" sz="4400" dirty="0" err="1"/>
              <a:t>Đáp</a:t>
            </a:r>
            <a:r>
              <a:rPr lang="en-US" sz="4400" dirty="0"/>
              <a:t> </a:t>
            </a:r>
            <a:r>
              <a:rPr lang="en-US" sz="4400" dirty="0" err="1"/>
              <a:t>án</a:t>
            </a:r>
            <a:r>
              <a:rPr lang="en-US" sz="4400" dirty="0"/>
              <a:t>: </a:t>
            </a:r>
          </a:p>
          <a:p>
            <a:r>
              <a:rPr lang="en-US" sz="4400" dirty="0" err="1"/>
              <a:t>Phân tích tác phẩm truyện là kiểu bài nghị luận văn học, trong đó người viết dùng lí lẽ, bằng chứng để làm rõ một số đặc điểm về nội dung và nghệ thuật của tác phẩm</a:t>
            </a:r>
          </a:p>
        </p:txBody>
      </p:sp>
      <p:sp>
        <p:nvSpPr>
          <p:cNvPr id="9" name="Freeform 5"/>
          <p:cNvSpPr/>
          <p:nvPr/>
        </p:nvSpPr>
        <p:spPr>
          <a:xfrm>
            <a:off x="304800" y="1790700"/>
            <a:ext cx="4747260" cy="9001125"/>
          </a:xfrm>
          <a:custGeom>
            <a:avLst/>
            <a:gdLst/>
            <a:ahLst/>
            <a:cxnLst/>
            <a:rect l="l" t="t" r="r" b="b"/>
            <a:pathLst>
              <a:path w="3537300" h="5639174">
                <a:moveTo>
                  <a:pt x="0" y="0"/>
                </a:moveTo>
                <a:lnTo>
                  <a:pt x="3537301" y="0"/>
                </a:lnTo>
                <a:lnTo>
                  <a:pt x="3537301" y="5639174"/>
                </a:lnTo>
                <a:lnTo>
                  <a:pt x="0" y="56391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250"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anim calcmode="lin" valueType="num">
                                      <p:cBhvr>
                                        <p:cTn id="13" dur="250" fill="hold"/>
                                        <p:tgtEl>
                                          <p:spTgt spid="11"/>
                                        </p:tgtEl>
                                        <p:attrNameLst>
                                          <p:attrName>ppt_x</p:attrName>
                                        </p:attrNameLst>
                                      </p:cBhvr>
                                      <p:tavLst>
                                        <p:tav tm="0">
                                          <p:val>
                                            <p:strVal val="#ppt_x"/>
                                          </p:val>
                                        </p:tav>
                                        <p:tav tm="100000">
                                          <p:val>
                                            <p:strVal val="#ppt_x"/>
                                          </p:val>
                                        </p:tav>
                                      </p:tavLst>
                                    </p:anim>
                                    <p:anim calcmode="lin" valueType="num">
                                      <p:cBhvr>
                                        <p:cTn id="14"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3767713">
            <a:off x="-8032167" y="-584678"/>
            <a:ext cx="17774704" cy="8176364"/>
          </a:xfrm>
          <a:custGeom>
            <a:avLst/>
            <a:gdLst/>
            <a:ahLst/>
            <a:cxnLst/>
            <a:rect l="l" t="t" r="r" b="b"/>
            <a:pathLst>
              <a:path w="17774704" h="8176364">
                <a:moveTo>
                  <a:pt x="0" y="0"/>
                </a:moveTo>
                <a:lnTo>
                  <a:pt x="17774705" y="0"/>
                </a:lnTo>
                <a:lnTo>
                  <a:pt x="17774705" y="8176364"/>
                </a:lnTo>
                <a:lnTo>
                  <a:pt x="0" y="8176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p:cNvSpPr txBox="1"/>
          <p:nvPr/>
        </p:nvSpPr>
        <p:spPr>
          <a:xfrm>
            <a:off x="9190064" y="5279390"/>
            <a:ext cx="6518389" cy="596958"/>
          </a:xfrm>
          <a:prstGeom prst="rect">
            <a:avLst/>
          </a:prstGeom>
        </p:spPr>
        <p:txBody>
          <a:bodyPr lIns="0" tIns="0" rIns="0" bIns="0" rtlCol="0" anchor="t">
            <a:spAutoFit/>
          </a:bodyPr>
          <a:lstStyle/>
          <a:p>
            <a:pPr marL="0" marR="0" lvl="0" indent="0" algn="ctr" defTabSz="914400" rtl="0" eaLnBrk="1" fontAlgn="auto" latinLnBrk="0" hangingPunct="1">
              <a:lnSpc>
                <a:spcPts val="4900"/>
              </a:lnSpc>
              <a:spcBef>
                <a:spcPts val="0"/>
              </a:spcBef>
              <a:spcAft>
                <a:spcPts val="0"/>
              </a:spcAft>
              <a:buClrTx/>
              <a:buSzTx/>
              <a:buFontTx/>
              <a:buNone/>
              <a:defRPr/>
            </a:pPr>
            <a:endParaRPr kumimoji="0" lang="en-US" sz="3500" b="0" i="0" u="none" strike="noStrike" kern="1200" cap="none" spc="0" normalizeH="0" baseline="0" noProof="0" dirty="0">
              <a:ln>
                <a:noFill/>
              </a:ln>
              <a:solidFill>
                <a:srgbClr val="96747E"/>
              </a:solidFill>
              <a:effectLst/>
              <a:uLnTx/>
              <a:uFillTx/>
              <a:latin typeface="Poppins" panose="00000500000000000000"/>
              <a:ea typeface="+mn-ea"/>
              <a:cs typeface="+mn-cs"/>
            </a:endParaRPr>
          </a:p>
        </p:txBody>
      </p:sp>
      <p:sp>
        <p:nvSpPr>
          <p:cNvPr id="7" name="Freeform 7"/>
          <p:cNvSpPr/>
          <p:nvPr/>
        </p:nvSpPr>
        <p:spPr>
          <a:xfrm rot="-735118" flipV="1">
            <a:off x="-717020" y="169718"/>
            <a:ext cx="8158832" cy="1315612"/>
          </a:xfrm>
          <a:custGeom>
            <a:avLst/>
            <a:gdLst/>
            <a:ahLst/>
            <a:cxnLst/>
            <a:rect l="l" t="t" r="r" b="b"/>
            <a:pathLst>
              <a:path w="8158832" h="1315612">
                <a:moveTo>
                  <a:pt x="0" y="1315611"/>
                </a:moveTo>
                <a:lnTo>
                  <a:pt x="8158832" y="1315611"/>
                </a:lnTo>
                <a:lnTo>
                  <a:pt x="8158832" y="0"/>
                </a:lnTo>
                <a:lnTo>
                  <a:pt x="0" y="0"/>
                </a:lnTo>
                <a:lnTo>
                  <a:pt x="0" y="13156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p:cNvSpPr/>
          <p:nvPr/>
        </p:nvSpPr>
        <p:spPr>
          <a:xfrm>
            <a:off x="14037405" y="0"/>
            <a:ext cx="3372620" cy="3090547"/>
          </a:xfrm>
          <a:custGeom>
            <a:avLst/>
            <a:gdLst/>
            <a:ahLst/>
            <a:cxnLst/>
            <a:rect l="l" t="t" r="r" b="b"/>
            <a:pathLst>
              <a:path w="3372620" h="3090547">
                <a:moveTo>
                  <a:pt x="0" y="0"/>
                </a:moveTo>
                <a:lnTo>
                  <a:pt x="3372620" y="0"/>
                </a:lnTo>
                <a:lnTo>
                  <a:pt x="3372620" y="3090547"/>
                </a:lnTo>
                <a:lnTo>
                  <a:pt x="0" y="3090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p:cNvSpPr/>
          <p:nvPr/>
        </p:nvSpPr>
        <p:spPr>
          <a:xfrm>
            <a:off x="8135685" y="429731"/>
            <a:ext cx="9274340" cy="9427537"/>
          </a:xfrm>
          <a:custGeom>
            <a:avLst/>
            <a:gdLst/>
            <a:ahLst/>
            <a:cxnLst/>
            <a:rect l="l" t="t" r="r" b="b"/>
            <a:pathLst>
              <a:path w="9274340" h="9427537">
                <a:moveTo>
                  <a:pt x="0" y="0"/>
                </a:moveTo>
                <a:lnTo>
                  <a:pt x="9274340" y="0"/>
                </a:lnTo>
                <a:lnTo>
                  <a:pt x="9274340" y="9427537"/>
                </a:lnTo>
                <a:lnTo>
                  <a:pt x="0" y="94275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8135685" y="1885363"/>
            <a:ext cx="9061044" cy="1176669"/>
          </a:xfrm>
          <a:prstGeom prst="rect">
            <a:avLst/>
          </a:prstGeom>
        </p:spPr>
        <p:txBody>
          <a:bodyPr lIns="0" tIns="0" rIns="0" bIns="0" rtlCol="0" anchor="t">
            <a:spAutoFit/>
          </a:bodyPr>
          <a:lstStyle>
            <a:defPPr>
              <a:defRPr lang="en-US"/>
            </a:defPPr>
            <a:lvl1pPr marR="0" lvl="0" indent="0" algn="ctr" fontAlgn="auto">
              <a:lnSpc>
                <a:spcPts val="9700"/>
              </a:lnSpc>
              <a:spcBef>
                <a:spcPts val="0"/>
              </a:spcBef>
              <a:spcAft>
                <a:spcPts val="0"/>
              </a:spcAft>
              <a:buClrTx/>
              <a:buSzTx/>
              <a:buFontTx/>
              <a:buNone/>
              <a:defRPr kumimoji="0" sz="8800" b="0" i="0" u="none" strike="noStrike" cap="none" spc="0" normalizeH="0" baseline="0">
                <a:ln>
                  <a:noFill/>
                </a:ln>
                <a:solidFill>
                  <a:srgbClr val="002060"/>
                </a:solidFill>
                <a:effectLst/>
                <a:uLnTx/>
                <a:uFillTx/>
                <a:latin typeface="Childos Arabic Bold" panose="00000800000000000000"/>
              </a:defRPr>
            </a:lvl1pPr>
          </a:lstStyle>
          <a:p>
            <a:r>
              <a:rPr lang="en-US" sz="6600" dirty="0" err="1"/>
              <a:t>Câu</a:t>
            </a:r>
            <a:r>
              <a:rPr lang="en-US" sz="6600" dirty="0"/>
              <a:t> 4</a:t>
            </a:r>
          </a:p>
        </p:txBody>
      </p:sp>
      <p:sp>
        <p:nvSpPr>
          <p:cNvPr id="10" name="TextBox 9"/>
          <p:cNvSpPr txBox="1"/>
          <p:nvPr/>
        </p:nvSpPr>
        <p:spPr>
          <a:xfrm>
            <a:off x="8848555" y="3148012"/>
            <a:ext cx="7848600" cy="1661993"/>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defRPr sz="4400" b="1">
                <a:ln>
                  <a:noFill/>
                </a:ln>
                <a:solidFill>
                  <a:srgbClr val="002060"/>
                </a:solidFill>
                <a:effectLst/>
                <a:uLnTx/>
                <a:uFillTx/>
                <a:latin typeface="#9Slide03 Arima Madurai Black" panose="00000A00000000000000" charset="0"/>
                <a:cs typeface="#9Slide03 Arima Madurai Black" panose="00000A00000000000000" charset="0"/>
              </a:defRPr>
            </a:lvl1pPr>
          </a:lstStyle>
          <a:p>
            <a:r>
              <a:rPr lang="en-US" sz="3400" dirty="0" err="1">
                <a:sym typeface="+mn-ea"/>
              </a:rPr>
              <a:t>Bài</a:t>
            </a:r>
            <a:r>
              <a:rPr lang="en-US" sz="3400" dirty="0">
                <a:sym typeface="+mn-ea"/>
              </a:rPr>
              <a:t> </a:t>
            </a:r>
            <a:r>
              <a:rPr lang="en-US" sz="3400" dirty="0" err="1">
                <a:sym typeface="+mn-ea"/>
              </a:rPr>
              <a:t>văn</a:t>
            </a:r>
            <a:r>
              <a:rPr lang="en-US" sz="3400" dirty="0">
                <a:sym typeface="+mn-ea"/>
              </a:rPr>
              <a:t> </a:t>
            </a:r>
            <a:r>
              <a:rPr lang="en-US" sz="3400" dirty="0" err="1">
                <a:sym typeface="+mn-ea"/>
              </a:rPr>
              <a:t>phân</a:t>
            </a:r>
            <a:r>
              <a:rPr lang="en-US" sz="3400" dirty="0">
                <a:sym typeface="+mn-ea"/>
              </a:rPr>
              <a:t> </a:t>
            </a:r>
            <a:r>
              <a:rPr lang="en-US" sz="3400" dirty="0" err="1">
                <a:sym typeface="+mn-ea"/>
              </a:rPr>
              <a:t>tích</a:t>
            </a:r>
            <a:r>
              <a:rPr lang="en-US" sz="3400" dirty="0">
                <a:sym typeface="+mn-ea"/>
              </a:rPr>
              <a:t> </a:t>
            </a:r>
            <a:r>
              <a:rPr lang="en-US" sz="3400" dirty="0" err="1">
                <a:sym typeface="+mn-ea"/>
              </a:rPr>
              <a:t>tác</a:t>
            </a:r>
            <a:r>
              <a:rPr lang="en-US" sz="3400" dirty="0">
                <a:sym typeface="+mn-ea"/>
              </a:rPr>
              <a:t> </a:t>
            </a:r>
            <a:r>
              <a:rPr lang="en-US" sz="3400" dirty="0" err="1">
                <a:sym typeface="+mn-ea"/>
              </a:rPr>
              <a:t>phẩm</a:t>
            </a:r>
            <a:r>
              <a:rPr lang="en-US" sz="3400" dirty="0">
                <a:sym typeface="+mn-ea"/>
              </a:rPr>
              <a:t> </a:t>
            </a:r>
            <a:r>
              <a:rPr lang="en-US" sz="3400" dirty="0" err="1">
                <a:sym typeface="+mn-ea"/>
              </a:rPr>
              <a:t>truyện</a:t>
            </a:r>
            <a:r>
              <a:rPr lang="en-US" sz="3400" dirty="0">
                <a:sym typeface="+mn-ea"/>
              </a:rPr>
              <a:t> ở </a:t>
            </a:r>
            <a:r>
              <a:rPr lang="en-US" sz="3400" dirty="0" err="1">
                <a:sym typeface="+mn-ea"/>
              </a:rPr>
              <a:t>lớp</a:t>
            </a:r>
            <a:r>
              <a:rPr lang="en-US" sz="3400" dirty="0">
                <a:sym typeface="+mn-ea"/>
              </a:rPr>
              <a:t> 9 </a:t>
            </a:r>
            <a:r>
              <a:rPr lang="en-US" sz="3400" dirty="0" err="1">
                <a:sym typeface="+mn-ea"/>
              </a:rPr>
              <a:t>có</a:t>
            </a:r>
            <a:r>
              <a:rPr lang="en-US" sz="3400" dirty="0">
                <a:sym typeface="+mn-ea"/>
              </a:rPr>
              <a:t> </a:t>
            </a:r>
            <a:r>
              <a:rPr lang="en-US" sz="3400" dirty="0" err="1">
                <a:sym typeface="+mn-ea"/>
              </a:rPr>
              <a:t>yêu</a:t>
            </a:r>
            <a:r>
              <a:rPr lang="en-US" sz="3400" dirty="0">
                <a:sym typeface="+mn-ea"/>
              </a:rPr>
              <a:t> </a:t>
            </a:r>
            <a:r>
              <a:rPr lang="en-US" sz="3400" dirty="0" err="1">
                <a:sym typeface="+mn-ea"/>
              </a:rPr>
              <a:t>cầu</a:t>
            </a:r>
            <a:r>
              <a:rPr lang="en-US" sz="3400" dirty="0">
                <a:sym typeface="+mn-ea"/>
              </a:rPr>
              <a:t> </a:t>
            </a:r>
            <a:r>
              <a:rPr lang="en-US" sz="3400" dirty="0" err="1">
                <a:sym typeface="+mn-ea"/>
              </a:rPr>
              <a:t>nào</a:t>
            </a:r>
            <a:r>
              <a:rPr lang="en-US" sz="3400" dirty="0">
                <a:sym typeface="+mn-ea"/>
              </a:rPr>
              <a:t> </a:t>
            </a:r>
            <a:r>
              <a:rPr lang="en-US" sz="3400" dirty="0" err="1">
                <a:sym typeface="+mn-ea"/>
              </a:rPr>
              <a:t>khác</a:t>
            </a:r>
            <a:r>
              <a:rPr lang="en-US" sz="3400" dirty="0">
                <a:sym typeface="+mn-ea"/>
              </a:rPr>
              <a:t> so </a:t>
            </a:r>
            <a:r>
              <a:rPr lang="en-US" sz="3400" dirty="0" err="1">
                <a:sym typeface="+mn-ea"/>
              </a:rPr>
              <a:t>với</a:t>
            </a:r>
            <a:r>
              <a:rPr lang="en-US" sz="3400" dirty="0">
                <a:sym typeface="+mn-ea"/>
              </a:rPr>
              <a:t> </a:t>
            </a:r>
            <a:r>
              <a:rPr lang="en-US" sz="3400" dirty="0" err="1">
                <a:sym typeface="+mn-ea"/>
              </a:rPr>
              <a:t>bài</a:t>
            </a:r>
            <a:r>
              <a:rPr lang="en-US" sz="3400" dirty="0">
                <a:sym typeface="+mn-ea"/>
              </a:rPr>
              <a:t> </a:t>
            </a:r>
            <a:r>
              <a:rPr lang="en-US" sz="3400" dirty="0" err="1">
                <a:sym typeface="+mn-ea"/>
              </a:rPr>
              <a:t>văn</a:t>
            </a:r>
            <a:r>
              <a:rPr lang="en-US" sz="3400" dirty="0">
                <a:sym typeface="+mn-ea"/>
              </a:rPr>
              <a:t> </a:t>
            </a:r>
            <a:r>
              <a:rPr lang="en-US" sz="3400" dirty="0" err="1">
                <a:sym typeface="+mn-ea"/>
              </a:rPr>
              <a:t>phân</a:t>
            </a:r>
            <a:r>
              <a:rPr lang="en-US" sz="3400" dirty="0">
                <a:sym typeface="+mn-ea"/>
              </a:rPr>
              <a:t> </a:t>
            </a:r>
            <a:r>
              <a:rPr lang="en-US" sz="3400" dirty="0" err="1">
                <a:sym typeface="+mn-ea"/>
              </a:rPr>
              <a:t>tích</a:t>
            </a:r>
            <a:r>
              <a:rPr lang="en-US" sz="3400" dirty="0">
                <a:sym typeface="+mn-ea"/>
              </a:rPr>
              <a:t> </a:t>
            </a:r>
            <a:r>
              <a:rPr lang="en-US" sz="3400" dirty="0" err="1">
                <a:sym typeface="+mn-ea"/>
              </a:rPr>
              <a:t>tác</a:t>
            </a:r>
            <a:r>
              <a:rPr lang="en-US" sz="3400" dirty="0">
                <a:sym typeface="+mn-ea"/>
              </a:rPr>
              <a:t> </a:t>
            </a:r>
            <a:r>
              <a:rPr lang="en-US" sz="3400" dirty="0" err="1">
                <a:sym typeface="+mn-ea"/>
              </a:rPr>
              <a:t>phẩm</a:t>
            </a:r>
            <a:r>
              <a:rPr lang="en-US" sz="3400" dirty="0">
                <a:sym typeface="+mn-ea"/>
              </a:rPr>
              <a:t> </a:t>
            </a:r>
            <a:r>
              <a:rPr lang="en-US" sz="3400" dirty="0" err="1">
                <a:sym typeface="+mn-ea"/>
              </a:rPr>
              <a:t>truyện</a:t>
            </a:r>
            <a:r>
              <a:rPr lang="en-US" sz="3400" dirty="0">
                <a:sym typeface="+mn-ea"/>
              </a:rPr>
              <a:t> ở </a:t>
            </a:r>
            <a:r>
              <a:rPr lang="en-US" sz="3400" dirty="0" err="1">
                <a:sym typeface="+mn-ea"/>
              </a:rPr>
              <a:t>lớp</a:t>
            </a:r>
            <a:r>
              <a:rPr lang="en-US" sz="3400" dirty="0">
                <a:sym typeface="+mn-ea"/>
              </a:rPr>
              <a:t> 8?</a:t>
            </a:r>
          </a:p>
        </p:txBody>
      </p:sp>
      <p:sp>
        <p:nvSpPr>
          <p:cNvPr id="11" name="TextBox 10"/>
          <p:cNvSpPr txBox="1"/>
          <p:nvPr/>
        </p:nvSpPr>
        <p:spPr>
          <a:xfrm>
            <a:off x="9262060" y="5303628"/>
            <a:ext cx="7093585" cy="3785652"/>
          </a:xfrm>
          <a:prstGeom prst="rect">
            <a:avLst/>
          </a:prstGeom>
          <a:noFill/>
        </p:spPr>
        <p:txBody>
          <a:bodyPr wrap="square">
            <a:spAutoFit/>
          </a:bodyPr>
          <a:lstStyle>
            <a:defPPr>
              <a:defRPr lang="en-US"/>
            </a:defPPr>
            <a:lvl1pPr lvl="0" algn="ctr">
              <a:defRPr sz="4800" i="1" kern="0">
                <a:solidFill>
                  <a:srgbClr val="492D44"/>
                </a:solidFill>
                <a:effectLst/>
                <a:latin typeface="#9Slide05 MetroScript" panose="03060702040507070403" pitchFamily="66" charset="0"/>
                <a:ea typeface="Times New Roman" panose="02020603050405020304" pitchFamily="18" charset="0"/>
              </a:defRPr>
            </a:lvl1pPr>
          </a:lstStyle>
          <a:p>
            <a:r>
              <a:rPr lang="en-US" sz="4000" dirty="0" err="1"/>
              <a:t>Đáp</a:t>
            </a:r>
            <a:r>
              <a:rPr lang="en-US" sz="4000" dirty="0"/>
              <a:t> </a:t>
            </a:r>
            <a:r>
              <a:rPr lang="en-US" sz="4000" dirty="0" err="1"/>
              <a:t>án</a:t>
            </a:r>
            <a:r>
              <a:rPr lang="en-US" sz="4000" dirty="0"/>
              <a:t>: </a:t>
            </a:r>
          </a:p>
          <a:p>
            <a:r>
              <a:rPr lang="en-US" sz="4000" dirty="0" err="1"/>
              <a:t>Đối với bài văn phân tích tác phẩm truyện ở lớp 9, cần phân tích được nội dung chủ đề và nêu lên được nhận xét, đánh giá của bản thân về hiệu quả thẩm mĩ của một số nét đặc sắc về hình thức nghệ thuật trong tác phẩm</a:t>
            </a:r>
          </a:p>
        </p:txBody>
      </p:sp>
      <p:sp>
        <p:nvSpPr>
          <p:cNvPr id="9" name="Freeform 5"/>
          <p:cNvSpPr/>
          <p:nvPr/>
        </p:nvSpPr>
        <p:spPr>
          <a:xfrm>
            <a:off x="304800" y="1790700"/>
            <a:ext cx="4747260" cy="9001125"/>
          </a:xfrm>
          <a:custGeom>
            <a:avLst/>
            <a:gdLst/>
            <a:ahLst/>
            <a:cxnLst/>
            <a:rect l="l" t="t" r="r" b="b"/>
            <a:pathLst>
              <a:path w="3537300" h="5639174">
                <a:moveTo>
                  <a:pt x="0" y="0"/>
                </a:moveTo>
                <a:lnTo>
                  <a:pt x="3537301" y="0"/>
                </a:lnTo>
                <a:lnTo>
                  <a:pt x="3537301" y="5639174"/>
                </a:lnTo>
                <a:lnTo>
                  <a:pt x="0" y="56391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250"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anim calcmode="lin" valueType="num">
                                      <p:cBhvr>
                                        <p:cTn id="13" dur="250" fill="hold"/>
                                        <p:tgtEl>
                                          <p:spTgt spid="11"/>
                                        </p:tgtEl>
                                        <p:attrNameLst>
                                          <p:attrName>ppt_x</p:attrName>
                                        </p:attrNameLst>
                                      </p:cBhvr>
                                      <p:tavLst>
                                        <p:tav tm="0">
                                          <p:val>
                                            <p:strVal val="#ppt_x"/>
                                          </p:val>
                                        </p:tav>
                                        <p:tav tm="100000">
                                          <p:val>
                                            <p:strVal val="#ppt_x"/>
                                          </p:val>
                                        </p:tav>
                                      </p:tavLst>
                                    </p:anim>
                                    <p:anim calcmode="lin" valueType="num">
                                      <p:cBhvr>
                                        <p:cTn id="14"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3767713">
            <a:off x="-8032167" y="-584678"/>
            <a:ext cx="17774704" cy="8176364"/>
          </a:xfrm>
          <a:custGeom>
            <a:avLst/>
            <a:gdLst/>
            <a:ahLst/>
            <a:cxnLst/>
            <a:rect l="l" t="t" r="r" b="b"/>
            <a:pathLst>
              <a:path w="17774704" h="8176364">
                <a:moveTo>
                  <a:pt x="0" y="0"/>
                </a:moveTo>
                <a:lnTo>
                  <a:pt x="17774705" y="0"/>
                </a:lnTo>
                <a:lnTo>
                  <a:pt x="17774705" y="8176364"/>
                </a:lnTo>
                <a:lnTo>
                  <a:pt x="0" y="8176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p:cNvSpPr txBox="1"/>
          <p:nvPr/>
        </p:nvSpPr>
        <p:spPr>
          <a:xfrm>
            <a:off x="9190064" y="5279390"/>
            <a:ext cx="6518389" cy="596958"/>
          </a:xfrm>
          <a:prstGeom prst="rect">
            <a:avLst/>
          </a:prstGeom>
        </p:spPr>
        <p:txBody>
          <a:bodyPr lIns="0" tIns="0" rIns="0" bIns="0" rtlCol="0" anchor="t">
            <a:spAutoFit/>
          </a:bodyPr>
          <a:lstStyle/>
          <a:p>
            <a:pPr marL="0" marR="0" lvl="0" indent="0" algn="ctr" defTabSz="914400" rtl="0" eaLnBrk="1" fontAlgn="auto" latinLnBrk="0" hangingPunct="1">
              <a:lnSpc>
                <a:spcPts val="4900"/>
              </a:lnSpc>
              <a:spcBef>
                <a:spcPts val="0"/>
              </a:spcBef>
              <a:spcAft>
                <a:spcPts val="0"/>
              </a:spcAft>
              <a:buClrTx/>
              <a:buSzTx/>
              <a:buFontTx/>
              <a:buNone/>
              <a:defRPr/>
            </a:pPr>
            <a:endParaRPr kumimoji="0" lang="en-US" sz="3500" b="0" i="0" u="none" strike="noStrike" kern="1200" cap="none" spc="0" normalizeH="0" baseline="0" noProof="0" dirty="0">
              <a:ln>
                <a:noFill/>
              </a:ln>
              <a:solidFill>
                <a:srgbClr val="96747E"/>
              </a:solidFill>
              <a:effectLst/>
              <a:uLnTx/>
              <a:uFillTx/>
              <a:latin typeface="Poppins" panose="00000500000000000000"/>
              <a:ea typeface="+mn-ea"/>
              <a:cs typeface="+mn-cs"/>
            </a:endParaRPr>
          </a:p>
        </p:txBody>
      </p:sp>
      <p:sp>
        <p:nvSpPr>
          <p:cNvPr id="7" name="Freeform 7"/>
          <p:cNvSpPr/>
          <p:nvPr/>
        </p:nvSpPr>
        <p:spPr>
          <a:xfrm rot="-735118" flipV="1">
            <a:off x="-717020" y="169718"/>
            <a:ext cx="8158832" cy="1315612"/>
          </a:xfrm>
          <a:custGeom>
            <a:avLst/>
            <a:gdLst/>
            <a:ahLst/>
            <a:cxnLst/>
            <a:rect l="l" t="t" r="r" b="b"/>
            <a:pathLst>
              <a:path w="8158832" h="1315612">
                <a:moveTo>
                  <a:pt x="0" y="1315611"/>
                </a:moveTo>
                <a:lnTo>
                  <a:pt x="8158832" y="1315611"/>
                </a:lnTo>
                <a:lnTo>
                  <a:pt x="8158832" y="0"/>
                </a:lnTo>
                <a:lnTo>
                  <a:pt x="0" y="0"/>
                </a:lnTo>
                <a:lnTo>
                  <a:pt x="0" y="13156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p:cNvSpPr/>
          <p:nvPr/>
        </p:nvSpPr>
        <p:spPr>
          <a:xfrm>
            <a:off x="14037405" y="0"/>
            <a:ext cx="3372620" cy="3090547"/>
          </a:xfrm>
          <a:custGeom>
            <a:avLst/>
            <a:gdLst/>
            <a:ahLst/>
            <a:cxnLst/>
            <a:rect l="l" t="t" r="r" b="b"/>
            <a:pathLst>
              <a:path w="3372620" h="3090547">
                <a:moveTo>
                  <a:pt x="0" y="0"/>
                </a:moveTo>
                <a:lnTo>
                  <a:pt x="3372620" y="0"/>
                </a:lnTo>
                <a:lnTo>
                  <a:pt x="3372620" y="3090547"/>
                </a:lnTo>
                <a:lnTo>
                  <a:pt x="0" y="3090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p:cNvSpPr/>
          <p:nvPr/>
        </p:nvSpPr>
        <p:spPr>
          <a:xfrm>
            <a:off x="8135685" y="429731"/>
            <a:ext cx="9274340" cy="9427537"/>
          </a:xfrm>
          <a:custGeom>
            <a:avLst/>
            <a:gdLst/>
            <a:ahLst/>
            <a:cxnLst/>
            <a:rect l="l" t="t" r="r" b="b"/>
            <a:pathLst>
              <a:path w="9274340" h="9427537">
                <a:moveTo>
                  <a:pt x="0" y="0"/>
                </a:moveTo>
                <a:lnTo>
                  <a:pt x="9274340" y="0"/>
                </a:lnTo>
                <a:lnTo>
                  <a:pt x="9274340" y="9427537"/>
                </a:lnTo>
                <a:lnTo>
                  <a:pt x="0" y="94275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8135685" y="1866594"/>
            <a:ext cx="9061044" cy="1317605"/>
          </a:xfrm>
          <a:prstGeom prst="rect">
            <a:avLst/>
          </a:prstGeom>
        </p:spPr>
        <p:txBody>
          <a:bodyPr lIns="0" tIns="0" rIns="0" bIns="0" rtlCol="0" anchor="t">
            <a:spAutoFit/>
          </a:bodyPr>
          <a:lstStyle>
            <a:defPPr>
              <a:defRPr lang="en-US"/>
            </a:defPPr>
            <a:lvl1pPr marR="0" lvl="0" indent="0" algn="ctr" fontAlgn="auto">
              <a:lnSpc>
                <a:spcPts val="9700"/>
              </a:lnSpc>
              <a:spcBef>
                <a:spcPts val="0"/>
              </a:spcBef>
              <a:spcAft>
                <a:spcPts val="0"/>
              </a:spcAft>
              <a:buClrTx/>
              <a:buSzTx/>
              <a:buFontTx/>
              <a:buNone/>
              <a:defRPr kumimoji="0" sz="8800" b="0" i="0" u="none" strike="noStrike" cap="none" spc="0" normalizeH="0" baseline="0">
                <a:ln>
                  <a:noFill/>
                </a:ln>
                <a:solidFill>
                  <a:srgbClr val="002060"/>
                </a:solidFill>
                <a:effectLst/>
                <a:uLnTx/>
                <a:uFillTx/>
                <a:latin typeface="Childos Arabic Bold" panose="00000800000000000000"/>
              </a:defRPr>
            </a:lvl1pPr>
          </a:lstStyle>
          <a:p>
            <a:r>
              <a:rPr lang="en-US" dirty="0" err="1"/>
              <a:t>Câu</a:t>
            </a:r>
            <a:r>
              <a:rPr lang="en-US" dirty="0"/>
              <a:t> 5</a:t>
            </a:r>
          </a:p>
        </p:txBody>
      </p:sp>
      <p:sp>
        <p:nvSpPr>
          <p:cNvPr id="10" name="TextBox 9"/>
          <p:cNvSpPr txBox="1"/>
          <p:nvPr/>
        </p:nvSpPr>
        <p:spPr>
          <a:xfrm>
            <a:off x="8624755" y="3230082"/>
            <a:ext cx="8069395" cy="2800767"/>
          </a:xfrm>
          <a:prstGeom prst="rect">
            <a:avLst/>
          </a:prstGeom>
          <a:noFill/>
        </p:spPr>
        <p:txBody>
          <a:bodyPr wrap="square">
            <a:spAutoFit/>
          </a:bodyPr>
          <a:lstStyle>
            <a:defPPr>
              <a:defRPr lang="en-US"/>
            </a:defPPr>
            <a:lvl1pPr marR="0" lvl="0" indent="0" algn="just" fontAlgn="auto">
              <a:lnSpc>
                <a:spcPct val="100000"/>
              </a:lnSpc>
              <a:spcBef>
                <a:spcPts val="0"/>
              </a:spcBef>
              <a:spcAft>
                <a:spcPts val="0"/>
              </a:spcAft>
              <a:buClrTx/>
              <a:buSzTx/>
              <a:buFontTx/>
              <a:buNone/>
              <a:defRPr sz="3600" kern="0">
                <a:solidFill>
                  <a:srgbClr val="492D4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Thông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thường</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số</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lượng</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luận</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điểm</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chính</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cần</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làm</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rõ</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trong</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bài</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văn</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phân</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tích</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tác</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phẩm</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truyện</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ở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lớp</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9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là</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 bao </a:t>
            </a:r>
            <a:r>
              <a:rPr lang="en-US" sz="4400" b="1" kern="1200" noProof="0" dirty="0" err="1">
                <a:ln>
                  <a:noFill/>
                </a:ln>
                <a:solidFill>
                  <a:srgbClr val="002060"/>
                </a:solidFill>
                <a:uLnTx/>
                <a:uFillTx/>
                <a:latin typeface="#9Slide03 Arima Madurai Black" panose="00000A00000000000000" charset="0"/>
                <a:ea typeface="+mn-ea"/>
                <a:cs typeface="#9Slide03 Arima Madurai Black" panose="00000A00000000000000" charset="0"/>
                <a:sym typeface="+mn-ea"/>
              </a:rPr>
              <a:t>nhiêu</a:t>
            </a:r>
            <a:r>
              <a:rPr lang="en-US" sz="4400" b="1" kern="1200" noProof="0" dirty="0">
                <a:ln>
                  <a:noFill/>
                </a:ln>
                <a:solidFill>
                  <a:srgbClr val="002060"/>
                </a:solidFill>
                <a:uLnTx/>
                <a:uFillTx/>
                <a:latin typeface="#9Slide03 Arima Madurai Black" panose="00000A00000000000000" charset="0"/>
                <a:ea typeface="+mn-ea"/>
                <a:cs typeface="#9Slide03 Arima Madurai Black" panose="00000A00000000000000" charset="0"/>
                <a:sym typeface="+mn-ea"/>
              </a:rPr>
              <a:t>?</a:t>
            </a:r>
          </a:p>
        </p:txBody>
      </p:sp>
      <p:sp>
        <p:nvSpPr>
          <p:cNvPr id="11" name="TextBox 10"/>
          <p:cNvSpPr txBox="1"/>
          <p:nvPr/>
        </p:nvSpPr>
        <p:spPr>
          <a:xfrm>
            <a:off x="8979397" y="6956160"/>
            <a:ext cx="7373620" cy="1938992"/>
          </a:xfrm>
          <a:prstGeom prst="rect">
            <a:avLst/>
          </a:prstGeom>
          <a:noFill/>
        </p:spPr>
        <p:txBody>
          <a:bodyPr wrap="square">
            <a:spAutoFit/>
          </a:bodyPr>
          <a:lstStyle>
            <a:defPPr>
              <a:defRPr lang="en-US"/>
            </a:defPPr>
            <a:lvl1pPr lvl="0" algn="ctr">
              <a:defRPr sz="4800" i="1" kern="0">
                <a:solidFill>
                  <a:srgbClr val="492D44"/>
                </a:solidFill>
                <a:effectLst/>
                <a:latin typeface="#9Slide05 MetroScript" panose="03060702040507070403" pitchFamily="66" charset="0"/>
                <a:ea typeface="Times New Roman" panose="02020603050405020304" pitchFamily="18" charset="0"/>
              </a:defRPr>
            </a:lvl1pPr>
          </a:lstStyle>
          <a:p>
            <a:r>
              <a:rPr lang="en-US" sz="6000" dirty="0" err="1"/>
              <a:t>Đáp</a:t>
            </a:r>
            <a:r>
              <a:rPr lang="en-US" sz="6000" dirty="0"/>
              <a:t> </a:t>
            </a:r>
            <a:r>
              <a:rPr lang="en-US" sz="6000" dirty="0" err="1"/>
              <a:t>án</a:t>
            </a:r>
            <a:r>
              <a:rPr lang="en-US" sz="6000" dirty="0"/>
              <a:t>: </a:t>
            </a:r>
          </a:p>
          <a:p>
            <a:r>
              <a:rPr lang="en-US" sz="6000" dirty="0">
                <a:sym typeface="+mn-ea"/>
              </a:rPr>
              <a:t>2 – 3 </a:t>
            </a:r>
            <a:r>
              <a:rPr lang="en-US" sz="6000" dirty="0" err="1">
                <a:sym typeface="+mn-ea"/>
              </a:rPr>
              <a:t>luận</a:t>
            </a:r>
            <a:r>
              <a:rPr lang="en-US" sz="6000" dirty="0">
                <a:sym typeface="+mn-ea"/>
              </a:rPr>
              <a:t> </a:t>
            </a:r>
            <a:r>
              <a:rPr lang="en-US" sz="6000" dirty="0" err="1">
                <a:sym typeface="+mn-ea"/>
              </a:rPr>
              <a:t>điểm</a:t>
            </a:r>
            <a:r>
              <a:rPr lang="en-US" sz="6000" dirty="0">
                <a:sym typeface="+mn-ea"/>
              </a:rPr>
              <a:t> </a:t>
            </a:r>
            <a:r>
              <a:rPr lang="en-US" sz="6000" dirty="0" err="1">
                <a:sym typeface="+mn-ea"/>
              </a:rPr>
              <a:t>chính</a:t>
            </a:r>
            <a:endParaRPr lang="en-US" sz="6000" dirty="0">
              <a:sym typeface="+mn-ea"/>
            </a:endParaRPr>
          </a:p>
        </p:txBody>
      </p:sp>
      <p:sp>
        <p:nvSpPr>
          <p:cNvPr id="9" name="Freeform 5"/>
          <p:cNvSpPr/>
          <p:nvPr/>
        </p:nvSpPr>
        <p:spPr>
          <a:xfrm>
            <a:off x="304800" y="1790700"/>
            <a:ext cx="4747260" cy="9001125"/>
          </a:xfrm>
          <a:custGeom>
            <a:avLst/>
            <a:gdLst/>
            <a:ahLst/>
            <a:cxnLst/>
            <a:rect l="l" t="t" r="r" b="b"/>
            <a:pathLst>
              <a:path w="3537300" h="5639174">
                <a:moveTo>
                  <a:pt x="0" y="0"/>
                </a:moveTo>
                <a:lnTo>
                  <a:pt x="3537301" y="0"/>
                </a:lnTo>
                <a:lnTo>
                  <a:pt x="3537301" y="5639174"/>
                </a:lnTo>
                <a:lnTo>
                  <a:pt x="0" y="56391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250"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anim calcmode="lin" valueType="num">
                                      <p:cBhvr>
                                        <p:cTn id="13" dur="250" fill="hold"/>
                                        <p:tgtEl>
                                          <p:spTgt spid="11"/>
                                        </p:tgtEl>
                                        <p:attrNameLst>
                                          <p:attrName>ppt_x</p:attrName>
                                        </p:attrNameLst>
                                      </p:cBhvr>
                                      <p:tavLst>
                                        <p:tav tm="0">
                                          <p:val>
                                            <p:strVal val="#ppt_x"/>
                                          </p:val>
                                        </p:tav>
                                        <p:tav tm="100000">
                                          <p:val>
                                            <p:strVal val="#ppt_x"/>
                                          </p:val>
                                        </p:tav>
                                      </p:tavLst>
                                    </p:anim>
                                    <p:anim calcmode="lin" valueType="num">
                                      <p:cBhvr>
                                        <p:cTn id="14"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sp>
        <p:nvSpPr>
          <p:cNvPr id="2" name="Freeform 2"/>
          <p:cNvSpPr/>
          <p:nvPr/>
        </p:nvSpPr>
        <p:spPr>
          <a:xfrm>
            <a:off x="-183333" y="0"/>
            <a:ext cx="18471333" cy="10384716"/>
          </a:xfrm>
          <a:custGeom>
            <a:avLst/>
            <a:gdLst/>
            <a:ahLst/>
            <a:cxnLst/>
            <a:rect l="l" t="t" r="r" b="b"/>
            <a:pathLst>
              <a:path w="18471333" h="10384716">
                <a:moveTo>
                  <a:pt x="0" y="0"/>
                </a:moveTo>
                <a:lnTo>
                  <a:pt x="18471333" y="0"/>
                </a:lnTo>
                <a:lnTo>
                  <a:pt x="18471333" y="10384716"/>
                </a:lnTo>
                <a:lnTo>
                  <a:pt x="0" y="103847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4084487" y="2071322"/>
            <a:ext cx="10119027" cy="6439963"/>
            <a:chOff x="0" y="0"/>
            <a:chExt cx="3976518" cy="2530741"/>
          </a:xfrm>
        </p:grpSpPr>
        <p:sp>
          <p:nvSpPr>
            <p:cNvPr id="4" name="Freeform 4"/>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cubicBezTo>
                    <a:pt x="645952" y="2528941"/>
                    <a:pt x="384604" y="2562795"/>
                    <a:pt x="254278" y="2453637"/>
                  </a:cubicBezTo>
                  <a:cubicBezTo>
                    <a:pt x="145767" y="2362752"/>
                    <a:pt x="81795" y="2169440"/>
                    <a:pt x="63030" y="1969241"/>
                  </a:cubicBezTo>
                  <a:close/>
                </a:path>
              </a:pathLst>
            </a:custGeom>
            <a:solidFill>
              <a:srgbClr val="ED9C74"/>
            </a:solidFill>
          </p:spPr>
          <p:txBody>
            <a:bodyPr/>
            <a:lstStyle/>
            <a:p>
              <a:endParaRPr lang="en-US"/>
            </a:p>
          </p:txBody>
        </p:sp>
      </p:grpSp>
      <p:sp>
        <p:nvSpPr>
          <p:cNvPr id="8" name="Freeform 8"/>
          <p:cNvSpPr/>
          <p:nvPr/>
        </p:nvSpPr>
        <p:spPr>
          <a:xfrm rot="804429">
            <a:off x="1335332" y="2940171"/>
            <a:ext cx="1427682" cy="1370575"/>
          </a:xfrm>
          <a:custGeom>
            <a:avLst/>
            <a:gdLst/>
            <a:ahLst/>
            <a:cxnLst/>
            <a:rect l="l" t="t" r="r" b="b"/>
            <a:pathLst>
              <a:path w="1427682" h="1370575">
                <a:moveTo>
                  <a:pt x="0" y="0"/>
                </a:moveTo>
                <a:lnTo>
                  <a:pt x="1427682" y="0"/>
                </a:lnTo>
                <a:lnTo>
                  <a:pt x="1427682" y="1370574"/>
                </a:lnTo>
                <a:lnTo>
                  <a:pt x="0" y="1370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518362">
            <a:off x="-825805" y="-703811"/>
            <a:ext cx="3709011" cy="4267690"/>
          </a:xfrm>
          <a:custGeom>
            <a:avLst/>
            <a:gdLst/>
            <a:ahLst/>
            <a:cxnLst/>
            <a:rect l="l" t="t" r="r" b="b"/>
            <a:pathLst>
              <a:path w="3709011" h="4267690">
                <a:moveTo>
                  <a:pt x="0" y="0"/>
                </a:moveTo>
                <a:lnTo>
                  <a:pt x="3709010" y="0"/>
                </a:lnTo>
                <a:lnTo>
                  <a:pt x="3709010" y="4267690"/>
                </a:lnTo>
                <a:lnTo>
                  <a:pt x="0" y="42676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919605">
            <a:off x="15747523" y="5012155"/>
            <a:ext cx="6904376" cy="6364579"/>
          </a:xfrm>
          <a:custGeom>
            <a:avLst/>
            <a:gdLst/>
            <a:ahLst/>
            <a:cxnLst/>
            <a:rect l="l" t="t" r="r" b="b"/>
            <a:pathLst>
              <a:path w="6904376" h="6364579">
                <a:moveTo>
                  <a:pt x="0" y="0"/>
                </a:moveTo>
                <a:lnTo>
                  <a:pt x="6904376" y="0"/>
                </a:lnTo>
                <a:lnTo>
                  <a:pt x="6904376" y="6364579"/>
                </a:lnTo>
                <a:lnTo>
                  <a:pt x="0" y="636457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a:off x="15320847" y="1293586"/>
            <a:ext cx="1677469" cy="777736"/>
          </a:xfrm>
          <a:custGeom>
            <a:avLst/>
            <a:gdLst/>
            <a:ahLst/>
            <a:cxnLst/>
            <a:rect l="l" t="t" r="r" b="b"/>
            <a:pathLst>
              <a:path w="1677469" h="777736">
                <a:moveTo>
                  <a:pt x="0" y="0"/>
                </a:moveTo>
                <a:lnTo>
                  <a:pt x="1677470" y="0"/>
                </a:lnTo>
                <a:lnTo>
                  <a:pt x="1677470" y="777736"/>
                </a:lnTo>
                <a:lnTo>
                  <a:pt x="0" y="77773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rot="2282795">
            <a:off x="3517175" y="7485228"/>
            <a:ext cx="2766912" cy="855227"/>
          </a:xfrm>
          <a:custGeom>
            <a:avLst/>
            <a:gdLst/>
            <a:ahLst/>
            <a:cxnLst/>
            <a:rect l="l" t="t" r="r" b="b"/>
            <a:pathLst>
              <a:path w="2766912" h="855227">
                <a:moveTo>
                  <a:pt x="0" y="0"/>
                </a:moveTo>
                <a:lnTo>
                  <a:pt x="2766912" y="0"/>
                </a:lnTo>
                <a:lnTo>
                  <a:pt x="2766912" y="855227"/>
                </a:lnTo>
                <a:lnTo>
                  <a:pt x="0" y="85522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5" name="Text Box 4"/>
          <p:cNvSpPr txBox="1"/>
          <p:nvPr/>
        </p:nvSpPr>
        <p:spPr>
          <a:xfrm>
            <a:off x="5638800" y="4152900"/>
            <a:ext cx="7355840" cy="1630045"/>
          </a:xfrm>
          <a:prstGeom prst="rect">
            <a:avLst/>
          </a:prstGeom>
          <a:noFill/>
        </p:spPr>
        <p:txBody>
          <a:bodyPr wrap="square" rtlCol="0">
            <a:spAutoFit/>
          </a:bodyPr>
          <a:lstStyle/>
          <a:p>
            <a:r>
              <a:rPr lang="en-US" sz="10000">
                <a:solidFill>
                  <a:schemeClr val="bg1"/>
                </a:solidFill>
                <a:latin typeface="#9Slide07 IcielBaliho Script" charset="0"/>
                <a:cs typeface="#9Slide07 IcielBaliho Script" charset="0"/>
              </a:rPr>
              <a:t>I. Định hướng</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471C0"/>
        </a:solidFill>
        <a:effectLst/>
      </p:bgPr>
    </p:bg>
    <p:spTree>
      <p:nvGrpSpPr>
        <p:cNvPr id="1" name=""/>
        <p:cNvGrpSpPr/>
        <p:nvPr/>
      </p:nvGrpSpPr>
      <p:grpSpPr>
        <a:xfrm>
          <a:off x="0" y="0"/>
          <a:ext cx="0" cy="0"/>
          <a:chOff x="0" y="0"/>
          <a:chExt cx="0" cy="0"/>
        </a:xfrm>
      </p:grpSpPr>
      <p:sp>
        <p:nvSpPr>
          <p:cNvPr id="2" name="Freeform 2"/>
          <p:cNvSpPr/>
          <p:nvPr/>
        </p:nvSpPr>
        <p:spPr>
          <a:xfrm>
            <a:off x="1314450" y="3733800"/>
            <a:ext cx="4895850" cy="5524500"/>
          </a:xfrm>
          <a:custGeom>
            <a:avLst/>
            <a:gdLst/>
            <a:ahLst/>
            <a:cxnLst/>
            <a:rect l="l" t="t" r="r" b="b"/>
            <a:pathLst>
              <a:path w="4895850" h="5524500">
                <a:moveTo>
                  <a:pt x="0" y="0"/>
                </a:moveTo>
                <a:lnTo>
                  <a:pt x="4895850" y="0"/>
                </a:lnTo>
                <a:lnTo>
                  <a:pt x="4895850" y="5524500"/>
                </a:lnTo>
                <a:lnTo>
                  <a:pt x="0" y="5524500"/>
                </a:lnTo>
                <a:lnTo>
                  <a:pt x="0" y="0"/>
                </a:lnTo>
                <a:close/>
              </a:path>
            </a:pathLst>
          </a:custGeom>
          <a:blipFill>
            <a:blip r:embed="rId3">
              <a:extLst>
                <a:ext uri="{96DAC541-7B7A-43D3-8B79-37D633B846F1}">
                  <asvg:svgBlip xmlns:asvg="http://schemas.microsoft.com/office/drawing/2016/SVG/main" r:embed="rId4"/>
                </a:ext>
              </a:extLst>
            </a:blip>
            <a:stretch>
              <a:fillRect t="-3790" r="-108209"/>
            </a:stretch>
          </a:blipFill>
        </p:spPr>
        <p:txBody>
          <a:bodyPr/>
          <a:lstStyle/>
          <a:p>
            <a:endParaRPr lang="en-US"/>
          </a:p>
        </p:txBody>
      </p:sp>
      <p:sp>
        <p:nvSpPr>
          <p:cNvPr id="3" name="Freeform 3"/>
          <p:cNvSpPr/>
          <p:nvPr/>
        </p:nvSpPr>
        <p:spPr>
          <a:xfrm>
            <a:off x="6703148" y="3733800"/>
            <a:ext cx="4895850" cy="5524500"/>
          </a:xfrm>
          <a:custGeom>
            <a:avLst/>
            <a:gdLst/>
            <a:ahLst/>
            <a:cxnLst/>
            <a:rect l="l" t="t" r="r" b="b"/>
            <a:pathLst>
              <a:path w="4895850" h="5524500">
                <a:moveTo>
                  <a:pt x="0" y="0"/>
                </a:moveTo>
                <a:lnTo>
                  <a:pt x="4895850" y="0"/>
                </a:lnTo>
                <a:lnTo>
                  <a:pt x="4895850" y="5524500"/>
                </a:lnTo>
                <a:lnTo>
                  <a:pt x="0" y="5524500"/>
                </a:lnTo>
                <a:lnTo>
                  <a:pt x="0" y="0"/>
                </a:lnTo>
                <a:close/>
              </a:path>
            </a:pathLst>
          </a:custGeom>
          <a:blipFill>
            <a:blip r:embed="rId3">
              <a:extLst>
                <a:ext uri="{96DAC541-7B7A-43D3-8B79-37D633B846F1}">
                  <asvg:svgBlip xmlns:asvg="http://schemas.microsoft.com/office/drawing/2016/SVG/main" r:embed="rId4"/>
                </a:ext>
              </a:extLst>
            </a:blip>
            <a:stretch>
              <a:fillRect t="-3790" r="-108209"/>
            </a:stretch>
          </a:blipFill>
        </p:spPr>
        <p:txBody>
          <a:bodyPr/>
          <a:lstStyle/>
          <a:p>
            <a:endParaRPr lang="en-US"/>
          </a:p>
        </p:txBody>
      </p:sp>
      <p:sp>
        <p:nvSpPr>
          <p:cNvPr id="4" name="Freeform 4"/>
          <p:cNvSpPr/>
          <p:nvPr/>
        </p:nvSpPr>
        <p:spPr>
          <a:xfrm>
            <a:off x="12077700" y="3733800"/>
            <a:ext cx="4895850" cy="5524500"/>
          </a:xfrm>
          <a:custGeom>
            <a:avLst/>
            <a:gdLst/>
            <a:ahLst/>
            <a:cxnLst/>
            <a:rect l="l" t="t" r="r" b="b"/>
            <a:pathLst>
              <a:path w="4895850" h="5524500">
                <a:moveTo>
                  <a:pt x="0" y="0"/>
                </a:moveTo>
                <a:lnTo>
                  <a:pt x="4895850" y="0"/>
                </a:lnTo>
                <a:lnTo>
                  <a:pt x="4895850" y="5524500"/>
                </a:lnTo>
                <a:lnTo>
                  <a:pt x="0" y="5524500"/>
                </a:lnTo>
                <a:lnTo>
                  <a:pt x="0" y="0"/>
                </a:lnTo>
                <a:close/>
              </a:path>
            </a:pathLst>
          </a:custGeom>
          <a:blipFill>
            <a:blip r:embed="rId3">
              <a:extLst>
                <a:ext uri="{96DAC541-7B7A-43D3-8B79-37D633B846F1}">
                  <asvg:svgBlip xmlns:asvg="http://schemas.microsoft.com/office/drawing/2016/SVG/main" r:embed="rId4"/>
                </a:ext>
              </a:extLst>
            </a:blip>
            <a:stretch>
              <a:fillRect t="-3790" r="-108209"/>
            </a:stretch>
          </a:blipFill>
        </p:spPr>
        <p:txBody>
          <a:bodyPr/>
          <a:lstStyle/>
          <a:p>
            <a:endParaRPr lang="en-US"/>
          </a:p>
        </p:txBody>
      </p:sp>
      <p:sp>
        <p:nvSpPr>
          <p:cNvPr id="5" name="Freeform 5"/>
          <p:cNvSpPr/>
          <p:nvPr/>
        </p:nvSpPr>
        <p:spPr>
          <a:xfrm>
            <a:off x="14156025" y="3153824"/>
            <a:ext cx="739200" cy="994034"/>
          </a:xfrm>
          <a:custGeom>
            <a:avLst/>
            <a:gdLst/>
            <a:ahLst/>
            <a:cxnLst/>
            <a:rect l="l" t="t" r="r" b="b"/>
            <a:pathLst>
              <a:path w="739200" h="994034">
                <a:moveTo>
                  <a:pt x="0" y="0"/>
                </a:moveTo>
                <a:lnTo>
                  <a:pt x="739200" y="0"/>
                </a:lnTo>
                <a:lnTo>
                  <a:pt x="739200" y="994034"/>
                </a:lnTo>
                <a:lnTo>
                  <a:pt x="0" y="9940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3392775" y="3153824"/>
            <a:ext cx="739200" cy="994034"/>
          </a:xfrm>
          <a:custGeom>
            <a:avLst/>
            <a:gdLst/>
            <a:ahLst/>
            <a:cxnLst/>
            <a:rect l="l" t="t" r="r" b="b"/>
            <a:pathLst>
              <a:path w="739200" h="994034">
                <a:moveTo>
                  <a:pt x="0" y="0"/>
                </a:moveTo>
                <a:lnTo>
                  <a:pt x="739200" y="0"/>
                </a:lnTo>
                <a:lnTo>
                  <a:pt x="739200" y="994034"/>
                </a:lnTo>
                <a:lnTo>
                  <a:pt x="0" y="9940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8781473" y="3153824"/>
            <a:ext cx="739200" cy="994034"/>
          </a:xfrm>
          <a:custGeom>
            <a:avLst/>
            <a:gdLst/>
            <a:ahLst/>
            <a:cxnLst/>
            <a:rect l="l" t="t" r="r" b="b"/>
            <a:pathLst>
              <a:path w="739200" h="994034">
                <a:moveTo>
                  <a:pt x="0" y="0"/>
                </a:moveTo>
                <a:lnTo>
                  <a:pt x="739200" y="0"/>
                </a:lnTo>
                <a:lnTo>
                  <a:pt x="739200" y="994034"/>
                </a:lnTo>
                <a:lnTo>
                  <a:pt x="0" y="9940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rot="-302085">
            <a:off x="15042953" y="5976584"/>
            <a:ext cx="3447847" cy="3518211"/>
          </a:xfrm>
          <a:custGeom>
            <a:avLst/>
            <a:gdLst/>
            <a:ahLst/>
            <a:cxnLst/>
            <a:rect l="l" t="t" r="r" b="b"/>
            <a:pathLst>
              <a:path w="3447847" h="3518211">
                <a:moveTo>
                  <a:pt x="0" y="0"/>
                </a:moveTo>
                <a:lnTo>
                  <a:pt x="3447847" y="0"/>
                </a:lnTo>
                <a:lnTo>
                  <a:pt x="3447847" y="3518212"/>
                </a:lnTo>
                <a:lnTo>
                  <a:pt x="0" y="35182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598020" y="8140826"/>
            <a:ext cx="1635240" cy="1498474"/>
          </a:xfrm>
          <a:custGeom>
            <a:avLst/>
            <a:gdLst/>
            <a:ahLst/>
            <a:cxnLst/>
            <a:rect l="l" t="t" r="r" b="b"/>
            <a:pathLst>
              <a:path w="1635240" h="1498474">
                <a:moveTo>
                  <a:pt x="0" y="0"/>
                </a:moveTo>
                <a:lnTo>
                  <a:pt x="1635239" y="0"/>
                </a:lnTo>
                <a:lnTo>
                  <a:pt x="1635239" y="1498474"/>
                </a:lnTo>
                <a:lnTo>
                  <a:pt x="0" y="14984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rot="-954557">
            <a:off x="-644812" y="-503209"/>
            <a:ext cx="4081291" cy="1261490"/>
          </a:xfrm>
          <a:custGeom>
            <a:avLst/>
            <a:gdLst/>
            <a:ahLst/>
            <a:cxnLst/>
            <a:rect l="l" t="t" r="r" b="b"/>
            <a:pathLst>
              <a:path w="4081291" h="1261490">
                <a:moveTo>
                  <a:pt x="0" y="0"/>
                </a:moveTo>
                <a:lnTo>
                  <a:pt x="4081291" y="0"/>
                </a:lnTo>
                <a:lnTo>
                  <a:pt x="4081291" y="1261490"/>
                </a:lnTo>
                <a:lnTo>
                  <a:pt x="0" y="126149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TextBox 11"/>
          <p:cNvSpPr txBox="1"/>
          <p:nvPr/>
        </p:nvSpPr>
        <p:spPr>
          <a:xfrm>
            <a:off x="1866795" y="4417875"/>
            <a:ext cx="3762863" cy="3801110"/>
          </a:xfrm>
          <a:prstGeom prst="rect">
            <a:avLst/>
          </a:prstGeom>
        </p:spPr>
        <p:txBody>
          <a:bodyPr lIns="0" tIns="0" rIns="0" bIns="0" rtlCol="0" anchor="t">
            <a:spAutoFit/>
          </a:bodyPr>
          <a:lstStyle/>
          <a:p>
            <a:pPr algn="ctr">
              <a:lnSpc>
                <a:spcPts val="4940"/>
              </a:lnSpc>
            </a:pP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(1)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Bài</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văn</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phân</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tích</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một</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tác</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phẩm</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truyện</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có</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những</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đặc</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điểm</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gì</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a:t>
            </a:r>
          </a:p>
        </p:txBody>
      </p:sp>
      <p:sp>
        <p:nvSpPr>
          <p:cNvPr id="12" name="TextBox 12"/>
          <p:cNvSpPr txBox="1"/>
          <p:nvPr/>
        </p:nvSpPr>
        <p:spPr>
          <a:xfrm>
            <a:off x="669290" y="1638300"/>
            <a:ext cx="17208500" cy="676910"/>
          </a:xfrm>
          <a:prstGeom prst="rect">
            <a:avLst/>
          </a:prstGeom>
        </p:spPr>
        <p:txBody>
          <a:bodyPr wrap="square" lIns="0" tIns="0" rIns="0" bIns="0" rtlCol="0" anchor="t">
            <a:spAutoFit/>
          </a:bodyPr>
          <a:lstStyle/>
          <a:p>
            <a:pPr algn="ctr">
              <a:lnSpc>
                <a:spcPct val="100000"/>
              </a:lnSpc>
            </a:pPr>
            <a:r>
              <a:rPr lang="en-US" sz="4400">
                <a:solidFill>
                  <a:srgbClr val="FDFCF7"/>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Dựa vào phần định hướng đã tìm hiểu ở nhà, trả lời các câu hỏi sau:</a:t>
            </a:r>
          </a:p>
        </p:txBody>
      </p:sp>
      <p:sp>
        <p:nvSpPr>
          <p:cNvPr id="13" name="TextBox 13"/>
          <p:cNvSpPr txBox="1"/>
          <p:nvPr/>
        </p:nvSpPr>
        <p:spPr>
          <a:xfrm>
            <a:off x="7262568" y="4417875"/>
            <a:ext cx="3762863" cy="3801110"/>
          </a:xfrm>
          <a:prstGeom prst="rect">
            <a:avLst/>
          </a:prstGeom>
        </p:spPr>
        <p:txBody>
          <a:bodyPr lIns="0" tIns="0" rIns="0" bIns="0" rtlCol="0" anchor="t">
            <a:spAutoFit/>
          </a:bodyPr>
          <a:lstStyle/>
          <a:p>
            <a:pPr algn="ctr">
              <a:lnSpc>
                <a:spcPts val="4940"/>
              </a:lnSpc>
            </a:pP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(2)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Chúng</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ta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cần</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phải</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chú</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ý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điều</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gì</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khi</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viết</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bài</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văn</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phân</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tích</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một</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tác</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phẩm</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truyện</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p>
        </p:txBody>
      </p:sp>
      <p:sp>
        <p:nvSpPr>
          <p:cNvPr id="15" name="TextBox 13"/>
          <p:cNvSpPr txBox="1"/>
          <p:nvPr/>
        </p:nvSpPr>
        <p:spPr>
          <a:xfrm>
            <a:off x="12177395" y="4457700"/>
            <a:ext cx="4505960" cy="4434205"/>
          </a:xfrm>
          <a:prstGeom prst="rect">
            <a:avLst/>
          </a:prstGeom>
        </p:spPr>
        <p:txBody>
          <a:bodyPr wrap="square" lIns="0" tIns="0" rIns="0" bIns="0" rtlCol="0" anchor="t">
            <a:spAutoFit/>
          </a:bodyPr>
          <a:lstStyle/>
          <a:p>
            <a:pPr algn="ctr">
              <a:lnSpc>
                <a:spcPts val="4940"/>
              </a:lnSpc>
            </a:pP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(3)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Vì</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sao</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cần</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xác</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định</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hệ</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thống</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luận</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điểm</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và</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lựa</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chọn</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các</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bằng</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chứng</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phù</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hợp</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từ</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tác</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phẩm</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để</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làm</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rõ</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luận</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 </a:t>
            </a:r>
            <a:r>
              <a:rPr lang="en-US" sz="4400" dirty="0" err="1">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điểm</a:t>
            </a:r>
            <a:r>
              <a:rPr lang="en-US" sz="4400" dirty="0">
                <a:solidFill>
                  <a:srgbClr val="333034"/>
                </a:solidFill>
                <a:latin typeface="#9Slide03 Arima Madurai Bold" panose="00000800000000000000" pitchFamily="2" charset="0"/>
                <a:ea typeface="KG Primary Penmanship" panose="02000506000000020003"/>
                <a:cs typeface="#9Slide03 Arima Madurai Bold" panose="00000800000000000000" pitchFamily="2" charset="0"/>
                <a:sym typeface="KG Primary Penmanship" panose="02000506000000020003"/>
              </a:rPr>
              <a:t>?</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5" grpId="0"/>
      <p:bldP spid="15" grpId="1"/>
    </p:bldLst>
  </p:timing>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1242*567"/>
  <p:tag name="TABLE_ENDDRAG_RECT" val="99*95*1242*567"/>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1260*702"/>
  <p:tag name="TABLE_ENDDRAG_RECT" val="81*57*1260*702"/>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655*242"/>
  <p:tag name="TABLE_ENDDRAG_RECT" val="720*146*655*242"/>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655*267"/>
  <p:tag name="TABLE_ENDDRAG_RECT" val="720*417*655*2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3017</Words>
  <Application>Microsoft Office PowerPoint</Application>
  <PresentationFormat>Custom</PresentationFormat>
  <Paragraphs>271</Paragraphs>
  <Slides>28</Slides>
  <Notes>18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#9Slide06 Deepika Sketch</vt:lpstr>
      <vt:lpstr>#9Slide07 SVNNexa Rust Slab Bla</vt:lpstr>
      <vt:lpstr>#9Slide03 Source Sans Pro Black</vt:lpstr>
      <vt:lpstr>#9Slide03 Arima Madurai Black</vt:lpstr>
      <vt:lpstr>#9Slide07 IcielBaliho Script</vt:lpstr>
      <vt:lpstr>Aptos</vt:lpstr>
      <vt:lpstr>Arial</vt:lpstr>
      <vt:lpstr>#9Slide03 BoosterNextFYBlack</vt:lpstr>
      <vt:lpstr>#9Slide03 Arima Madurai Bold</vt:lpstr>
      <vt:lpstr>Childos Arabic Bold</vt:lpstr>
      <vt:lpstr>KG Primary Penmanship</vt:lpstr>
      <vt:lpstr>Calibri</vt:lpstr>
      <vt:lpstr>#9Slide05 MetroScript</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trinhngoctran.tn</cp:lastModifiedBy>
  <cp:revision>16</cp:revision>
  <dcterms:created xsi:type="dcterms:W3CDTF">2006-08-16T00:00:00Z</dcterms:created>
  <dcterms:modified xsi:type="dcterms:W3CDTF">2024-09-24T16:39:43Z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E7A65AB2084D4926B888ECA14BF34565_13</vt:lpwstr>
  </property>
  <property fmtid="{D5CDD505-2E9C-101B-9397-08002B2CF9AE}" pid="3" name="KSOProductBuildVer">
    <vt:lpwstr>1033-12.2.0.18283</vt:lpwstr>
  </property>
</Properties>
</file>