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3"/>
  </p:notesMasterIdLst>
  <p:sldIdLst>
    <p:sldId id="267" r:id="rId3"/>
    <p:sldId id="256" r:id="rId4"/>
    <p:sldId id="258" r:id="rId5"/>
    <p:sldId id="266" r:id="rId6"/>
    <p:sldId id="257" r:id="rId7"/>
    <p:sldId id="290" r:id="rId8"/>
    <p:sldId id="284" r:id="rId9"/>
    <p:sldId id="289" r:id="rId10"/>
    <p:sldId id="285" r:id="rId11"/>
    <p:sldId id="292" r:id="rId12"/>
    <p:sldId id="291" r:id="rId13"/>
    <p:sldId id="286" r:id="rId14"/>
    <p:sldId id="293" r:id="rId15"/>
    <p:sldId id="294" r:id="rId16"/>
    <p:sldId id="295" r:id="rId17"/>
    <p:sldId id="296" r:id="rId18"/>
    <p:sldId id="287" r:id="rId19"/>
    <p:sldId id="288" r:id="rId20"/>
    <p:sldId id="268" r:id="rId21"/>
    <p:sldId id="265" r:id="rId22"/>
    <p:sldId id="269" r:id="rId23"/>
    <p:sldId id="270" r:id="rId24"/>
    <p:sldId id="272" r:id="rId25"/>
    <p:sldId id="277" r:id="rId26"/>
    <p:sldId id="278" r:id="rId27"/>
    <p:sldId id="279" r:id="rId28"/>
    <p:sldId id="280" r:id="rId29"/>
    <p:sldId id="281" r:id="rId30"/>
    <p:sldId id="282" r:id="rId31"/>
    <p:sldId id="263" r:id="rId32"/>
  </p:sldIdLst>
  <p:sldSz cx="18288000" cy="10287000"/>
  <p:notesSz cx="6858000" cy="9144000"/>
  <p:embeddedFontLst>
    <p:embeddedFont>
      <p:font typeface="#9Slide03 Arima Madurai Bold" panose="00000800000000000000" pitchFamily="2" charset="0"/>
      <p:bold r:id="rId34"/>
    </p:embeddedFont>
    <p:embeddedFont>
      <p:font typeface="#9Slide03 BoosterNextFYBlack" panose="02000A03000000020004" pitchFamily="2" charset="0"/>
      <p:regular r:id="rId35"/>
    </p:embeddedFont>
    <p:embeddedFont>
      <p:font typeface="#9Slide03 Cabin SemiBold" panose="00000700000000000000" pitchFamily="2" charset="0"/>
      <p:bold r:id="rId36"/>
    </p:embeddedFont>
    <p:embeddedFont>
      <p:font typeface="#9Slide05 Israquella" pitchFamily="2" charset="0"/>
      <p:regular r:id="rId37"/>
    </p:embeddedFont>
    <p:embeddedFont>
      <p:font typeface="#9Slide06 American Forkball Ero" pitchFamily="2" charset="0"/>
      <p:regular r:id="rId38"/>
    </p:embeddedFont>
    <p:embeddedFont>
      <p:font typeface="Marykate" panose="020B0604020202020204" charset="0"/>
      <p:regular r:id="rId39"/>
    </p:embeddedFont>
    <p:embeddedFont>
      <p:font typeface="Sniglet"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AA4758-7AA0-4062-B8BF-1FCC0060D799}" type="datetimeFigureOut">
              <a:rPr lang="en-US" smtClean="0"/>
              <a:t>9/9/2024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697EB5-FCD0-478F-8E07-0D1CAAA655BB}" type="slidenum">
              <a:rPr lang="en-US" smtClean="0"/>
              <a:t>‹#›</a:t>
            </a:fld>
            <a:endParaRPr lang="en-US"/>
          </a:p>
        </p:txBody>
      </p:sp>
    </p:spTree>
    <p:extLst>
      <p:ext uri="{BB962C8B-B14F-4D97-AF65-F5344CB8AC3E}">
        <p14:creationId xmlns:p14="http://schemas.microsoft.com/office/powerpoint/2010/main" val="2429372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697EB5-FCD0-478F-8E07-0D1CAAA655BB}" type="slidenum">
              <a:rPr lang="en-US" smtClean="0"/>
              <a:t>5</a:t>
            </a:fld>
            <a:endParaRPr lang="en-US"/>
          </a:p>
        </p:txBody>
      </p:sp>
    </p:spTree>
    <p:extLst>
      <p:ext uri="{BB962C8B-B14F-4D97-AF65-F5344CB8AC3E}">
        <p14:creationId xmlns:p14="http://schemas.microsoft.com/office/powerpoint/2010/main" val="3850732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122702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792510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144128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951470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71605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81336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733036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27262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76467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058202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270564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6ABD190-56AD-4C55-BBCA-1554B872117B}" type="datetimeFigureOut">
              <a:rPr lang="en-US" smtClean="0"/>
              <a:t>9/9/2024</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9882374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gif"/><Relationship Id="rId18" Type="http://schemas.openxmlformats.org/officeDocument/2006/relationships/image" Target="../media/image26.png"/><Relationship Id="rId26" Type="http://schemas.openxmlformats.org/officeDocument/2006/relationships/slide" Target="slide27.xml"/><Relationship Id="rId3" Type="http://schemas.openxmlformats.org/officeDocument/2006/relationships/slideLayout" Target="../slideLayouts/slideLayout13.xml"/><Relationship Id="rId21" Type="http://schemas.openxmlformats.org/officeDocument/2006/relationships/image" Target="../media/image28.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gif"/><Relationship Id="rId25" Type="http://schemas.openxmlformats.org/officeDocument/2006/relationships/image" Target="../media/image30.png"/><Relationship Id="rId2" Type="http://schemas.openxmlformats.org/officeDocument/2006/relationships/audio" Target="../media/media1.wma"/><Relationship Id="rId16" Type="http://schemas.openxmlformats.org/officeDocument/2006/relationships/image" Target="../media/image24.png"/><Relationship Id="rId20" Type="http://schemas.openxmlformats.org/officeDocument/2006/relationships/slide" Target="slide24.xml"/><Relationship Id="rId29" Type="http://schemas.openxmlformats.org/officeDocument/2006/relationships/image" Target="../media/image32.png"/><Relationship Id="rId1" Type="http://schemas.microsoft.com/office/2007/relationships/media" Target="../media/media1.wma"/><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slide" Target="slide26.xml"/><Relationship Id="rId5" Type="http://schemas.openxmlformats.org/officeDocument/2006/relationships/image" Target="../media/image13.png"/><Relationship Id="rId15" Type="http://schemas.openxmlformats.org/officeDocument/2006/relationships/image" Target="../media/image23.gif"/><Relationship Id="rId23" Type="http://schemas.openxmlformats.org/officeDocument/2006/relationships/image" Target="../media/image29.png"/><Relationship Id="rId28" Type="http://schemas.openxmlformats.org/officeDocument/2006/relationships/slide" Target="slide28.xml"/><Relationship Id="rId10" Type="http://schemas.openxmlformats.org/officeDocument/2006/relationships/image" Target="../media/image18.png"/><Relationship Id="rId19" Type="http://schemas.openxmlformats.org/officeDocument/2006/relationships/image" Target="../media/image27.png"/><Relationship Id="rId31" Type="http://schemas.openxmlformats.org/officeDocument/2006/relationships/image" Target="../media/image33.png"/><Relationship Id="rId4" Type="http://schemas.openxmlformats.org/officeDocument/2006/relationships/audio" Target="../media/audio1.wav"/><Relationship Id="rId9" Type="http://schemas.openxmlformats.org/officeDocument/2006/relationships/image" Target="../media/image17.png"/><Relationship Id="rId14" Type="http://schemas.openxmlformats.org/officeDocument/2006/relationships/image" Target="../media/image22.gif"/><Relationship Id="rId22" Type="http://schemas.openxmlformats.org/officeDocument/2006/relationships/slide" Target="slide25.xml"/><Relationship Id="rId27" Type="http://schemas.openxmlformats.org/officeDocument/2006/relationships/image" Target="../media/image31.png"/><Relationship Id="rId30" Type="http://schemas.openxmlformats.org/officeDocument/2006/relationships/slide" Target="slide29.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slide" Target="slide23.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slide" Target="slide23.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slide" Target="slide23.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slide" Target="slide23.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slide" Target="slide23.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slide" Target="slide23.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8000" cy="77807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696" y="827941"/>
            <a:ext cx="16498608" cy="809992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39B7EA4-54C2-1CE0-124A-DD2AABE053ED}"/>
              </a:ext>
            </a:extLst>
          </p:cNvPr>
          <p:cNvPicPr>
            <a:picLocks noChangeAspect="1"/>
          </p:cNvPicPr>
          <p:nvPr/>
        </p:nvPicPr>
        <p:blipFill>
          <a:blip r:embed="rId2"/>
          <a:srcRect t="4028" r="1" b="1"/>
          <a:stretch/>
        </p:blipFill>
        <p:spPr>
          <a:xfrm>
            <a:off x="1257300" y="1131222"/>
            <a:ext cx="15773400" cy="7493362"/>
          </a:xfrm>
          <a:prstGeom prst="rect">
            <a:avLst/>
          </a:prstGeom>
        </p:spPr>
      </p:pic>
      <p:cxnSp>
        <p:nvCxnSpPr>
          <p:cNvPr id="20" name="Straight Connector 19">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94696" y="9494653"/>
            <a:ext cx="1650034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4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2801600" y="7483981"/>
            <a:ext cx="9404123" cy="2789903"/>
          </a:xfrm>
          <a:custGeom>
            <a:avLst/>
            <a:gdLst/>
            <a:ahLst/>
            <a:cxnLst/>
            <a:rect l="l" t="t" r="r" b="b"/>
            <a:pathLst>
              <a:path w="16230600" h="4260532">
                <a:moveTo>
                  <a:pt x="0" y="0"/>
                </a:moveTo>
                <a:lnTo>
                  <a:pt x="16230600" y="0"/>
                </a:lnTo>
                <a:lnTo>
                  <a:pt x="16230600" y="4260532"/>
                </a:lnTo>
                <a:lnTo>
                  <a:pt x="0" y="426053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2700000">
            <a:off x="-50342" y="-46399"/>
            <a:ext cx="2996281" cy="2607397"/>
          </a:xfrm>
          <a:custGeom>
            <a:avLst/>
            <a:gdLst/>
            <a:ahLst/>
            <a:cxnLst/>
            <a:rect l="l" t="t" r="r" b="b"/>
            <a:pathLst>
              <a:path w="5250600" h="4522079">
                <a:moveTo>
                  <a:pt x="0" y="0"/>
                </a:moveTo>
                <a:lnTo>
                  <a:pt x="5250600" y="0"/>
                </a:lnTo>
                <a:lnTo>
                  <a:pt x="5250600" y="4522078"/>
                </a:lnTo>
                <a:lnTo>
                  <a:pt x="0" y="452207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A3A60105-93D1-639B-5A3A-5730A4C9546B}"/>
              </a:ext>
            </a:extLst>
          </p:cNvPr>
          <p:cNvSpPr txBox="1"/>
          <p:nvPr/>
        </p:nvSpPr>
        <p:spPr>
          <a:xfrm>
            <a:off x="1143000" y="2552700"/>
            <a:ext cx="15925800" cy="7048083"/>
          </a:xfrm>
          <a:prstGeom prst="rect">
            <a:avLst/>
          </a:prstGeom>
          <a:noFill/>
        </p:spPr>
        <p:txBody>
          <a:bodyPr wrap="square">
            <a:spAutoFit/>
          </a:bodyPr>
          <a:lstStyle>
            <a:defPPr>
              <a:defRPr lang="en-US"/>
            </a:defPPr>
            <a:lvl1pPr marR="30480" algn="just">
              <a:spcBef>
                <a:spcPts val="1200"/>
              </a:spcBef>
              <a:spcAft>
                <a:spcPts val="1200"/>
              </a:spcAft>
              <a:defRPr sz="3600">
                <a:effectLst/>
                <a:latin typeface="#9Slide03 Arima Madurai Bold" panose="00000800000000000000" pitchFamily="2" charset="0"/>
                <a:ea typeface="Times New Roman" panose="02020603050405020304" pitchFamily="18" charset="0"/>
                <a:cs typeface="#9Slide03 Arima Madurai Bold" panose="00000800000000000000" pitchFamily="2" charset="0"/>
              </a:defRPr>
            </a:lvl1pPr>
          </a:lstStyle>
          <a:p>
            <a:pPr marL="0" marR="30480" lvl="0" indent="0" algn="just" defTabSz="914400" rtl="0" eaLnBrk="1" fontAlgn="auto" latinLnBrk="0" hangingPunct="1">
              <a:lnSpc>
                <a:spcPct val="100000"/>
              </a:lnSpc>
              <a:spcBef>
                <a:spcPts val="1200"/>
              </a:spcBef>
              <a:spcAft>
                <a:spcPts val="120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Kết</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thúc</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vô</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cùng</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độc</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đáo</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bất</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ngờ</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Giôn</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–xi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hồi</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phục</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nhưng</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cụ</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Bơ</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-men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lại</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ra</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đi</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vì</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chính</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bênh</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viêm</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phổi</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mà</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giôn</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xi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đang</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mắc</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a:t>
            </a:r>
          </a:p>
          <a:p>
            <a:pPr marL="0" marR="30480" lvl="0" indent="0" algn="just" defTabSz="914400" rtl="0" eaLnBrk="1" fontAlgn="auto" latinLnBrk="0" hangingPunct="1">
              <a:lnSpc>
                <a:spcPct val="100000"/>
              </a:lnSpc>
              <a:spcBef>
                <a:spcPts val="1200"/>
              </a:spcBef>
              <a:spcAft>
                <a:spcPts val="1200"/>
              </a:spcAft>
              <a:buClrTx/>
              <a:buSzTx/>
              <a:buFontTx/>
              <a:buNone/>
              <a:tabLst/>
              <a:defRPr/>
            </a:pPr>
            <a:r>
              <a:rPr kumimoji="0" lang="nl-NL"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=&gt; Truyện đã sử dụng thành công thủ pháp đảo ngược tình thế hai lần một cách đột ngột, bất ngờ để hấp dẫn người đọc và bộc lộ chủ đề tư tưởng văn bản: bài học về lòng khát vọng sống và tấm lòng cao cả của con người với con người.</a:t>
            </a:r>
            <a:endPar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endParaRPr>
          </a:p>
        </p:txBody>
      </p:sp>
      <p:grpSp>
        <p:nvGrpSpPr>
          <p:cNvPr id="2" name="Group 4">
            <a:extLst>
              <a:ext uri="{FF2B5EF4-FFF2-40B4-BE49-F238E27FC236}">
                <a16:creationId xmlns:a16="http://schemas.microsoft.com/office/drawing/2014/main" id="{7097E64D-7428-5FC2-463A-1F95732E0E7B}"/>
              </a:ext>
            </a:extLst>
          </p:cNvPr>
          <p:cNvGrpSpPr/>
          <p:nvPr/>
        </p:nvGrpSpPr>
        <p:grpSpPr>
          <a:xfrm>
            <a:off x="5866906" y="834575"/>
            <a:ext cx="6554188" cy="1490689"/>
            <a:chOff x="0" y="-112774"/>
            <a:chExt cx="2686494" cy="519174"/>
          </a:xfrm>
        </p:grpSpPr>
        <p:sp>
          <p:nvSpPr>
            <p:cNvPr id="4" name="Freeform 5">
              <a:extLst>
                <a:ext uri="{FF2B5EF4-FFF2-40B4-BE49-F238E27FC236}">
                  <a16:creationId xmlns:a16="http://schemas.microsoft.com/office/drawing/2014/main" id="{21E065B9-E8E1-DBAE-5AF2-9BD85492655C}"/>
                </a:ext>
              </a:extLst>
            </p:cNvPr>
            <p:cNvSpPr/>
            <p:nvPr/>
          </p:nvSpPr>
          <p:spPr>
            <a:xfrm>
              <a:off x="0" y="-112774"/>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69D4E"/>
            </a:solidFill>
            <a:ln w="47625" cap="rnd">
              <a:solidFill>
                <a:srgbClr val="F2731D"/>
              </a:solidFill>
              <a:prstDash val="lgDash"/>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uLnTx/>
                  <a:uFillTx/>
                  <a:latin typeface="#9Slide03 BoosterNextFYBlack" panose="02000A03000000020004" pitchFamily="2" charset="0"/>
                  <a:ea typeface="+mn-ea"/>
                  <a:cs typeface="+mn-cs"/>
                </a:rPr>
                <a:t>Nhóm</a:t>
              </a:r>
              <a:r>
                <a:rPr kumimoji="0" lang="en-US" sz="5400" b="0" i="0" u="none" strike="noStrike" kern="1200" cap="none" spc="0" normalizeH="0" baseline="0" noProof="0" dirty="0">
                  <a:ln>
                    <a:noFill/>
                  </a:ln>
                  <a:solidFill>
                    <a:prstClr val="black">
                      <a:lumMod val="85000"/>
                      <a:lumOff val="15000"/>
                    </a:prstClr>
                  </a:solidFill>
                  <a:effectLst/>
                  <a:uLnTx/>
                  <a:uFillTx/>
                  <a:latin typeface="#9Slide03 BoosterNextFYBlack" panose="02000A03000000020004" pitchFamily="2" charset="0"/>
                  <a:ea typeface="+mn-ea"/>
                  <a:cs typeface="+mn-cs"/>
                </a:rPr>
                <a:t> 3</a:t>
              </a:r>
            </a:p>
          </p:txBody>
        </p:sp>
        <p:sp>
          <p:nvSpPr>
            <p:cNvPr id="5" name="TextBox 6">
              <a:extLst>
                <a:ext uri="{FF2B5EF4-FFF2-40B4-BE49-F238E27FC236}">
                  <a16:creationId xmlns:a16="http://schemas.microsoft.com/office/drawing/2014/main" id="{E0D1AEB5-E952-8E8A-2056-777F842F283C}"/>
                </a:ext>
              </a:extLst>
            </p:cNvPr>
            <p:cNvSpPr txBox="1"/>
            <p:nvPr/>
          </p:nvSpPr>
          <p:spPr>
            <a:xfrm>
              <a:off x="0" y="-28575"/>
              <a:ext cx="2686494" cy="4349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400082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2801600" y="7483981"/>
            <a:ext cx="9404123" cy="2789903"/>
          </a:xfrm>
          <a:custGeom>
            <a:avLst/>
            <a:gdLst/>
            <a:ahLst/>
            <a:cxnLst/>
            <a:rect l="l" t="t" r="r" b="b"/>
            <a:pathLst>
              <a:path w="16230600" h="4260532">
                <a:moveTo>
                  <a:pt x="0" y="0"/>
                </a:moveTo>
                <a:lnTo>
                  <a:pt x="16230600" y="0"/>
                </a:lnTo>
                <a:lnTo>
                  <a:pt x="16230600" y="4260532"/>
                </a:lnTo>
                <a:lnTo>
                  <a:pt x="0" y="426053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2700000">
            <a:off x="-50342" y="-46399"/>
            <a:ext cx="2996281" cy="2607397"/>
          </a:xfrm>
          <a:custGeom>
            <a:avLst/>
            <a:gdLst/>
            <a:ahLst/>
            <a:cxnLst/>
            <a:rect l="l" t="t" r="r" b="b"/>
            <a:pathLst>
              <a:path w="5250600" h="4522079">
                <a:moveTo>
                  <a:pt x="0" y="0"/>
                </a:moveTo>
                <a:lnTo>
                  <a:pt x="5250600" y="0"/>
                </a:lnTo>
                <a:lnTo>
                  <a:pt x="5250600" y="4522078"/>
                </a:lnTo>
                <a:lnTo>
                  <a:pt x="0" y="452207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A3A60105-93D1-639B-5A3A-5730A4C9546B}"/>
              </a:ext>
            </a:extLst>
          </p:cNvPr>
          <p:cNvSpPr txBox="1"/>
          <p:nvPr/>
        </p:nvSpPr>
        <p:spPr>
          <a:xfrm>
            <a:off x="1143000" y="2552700"/>
            <a:ext cx="15925800" cy="7048083"/>
          </a:xfrm>
          <a:prstGeom prst="rect">
            <a:avLst/>
          </a:prstGeom>
          <a:noFill/>
        </p:spPr>
        <p:txBody>
          <a:bodyPr wrap="square">
            <a:spAutoFit/>
          </a:bodyPr>
          <a:lstStyle>
            <a:defPPr>
              <a:defRPr lang="en-US"/>
            </a:defPPr>
            <a:lvl1pPr marR="30480" algn="just">
              <a:spcBef>
                <a:spcPts val="1200"/>
              </a:spcBef>
              <a:spcAft>
                <a:spcPts val="1200"/>
              </a:spcAft>
              <a:defRPr sz="3600">
                <a:effectLst/>
                <a:latin typeface="#9Slide03 Arima Madurai Bold" panose="00000800000000000000" pitchFamily="2" charset="0"/>
                <a:ea typeface="Times New Roman" panose="02020603050405020304" pitchFamily="18" charset="0"/>
                <a:cs typeface="#9Slide03 Arima Madurai Bold" panose="00000800000000000000" pitchFamily="2" charset="0"/>
              </a:defRPr>
            </a:lvl1pPr>
          </a:lstStyle>
          <a:p>
            <a:pPr marL="0" marR="30480" lvl="0" indent="0" algn="just" defTabSz="914400" rtl="0" eaLnBrk="1" fontAlgn="auto" latinLnBrk="0" hangingPunct="1">
              <a:lnSpc>
                <a:spcPct val="100000"/>
              </a:lnSpc>
              <a:spcBef>
                <a:spcPts val="1200"/>
              </a:spcBef>
              <a:spcAft>
                <a:spcPts val="120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HS chia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sẻ</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ý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kiến</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về</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giả</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định</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Nếu</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Xiu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và</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Giôn</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-xi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biết</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cụ</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Bơ</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-men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sẽ</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vẽ</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chiếc</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lá</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trên</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tường</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thì</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câu</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chuyện</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có</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còn</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hấp</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dẫn</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không</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và</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lí</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giải</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vì</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sao</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a:t>
            </a:r>
          </a:p>
          <a:p>
            <a:pPr marL="0" marR="30480" lvl="0" indent="0" algn="just" defTabSz="914400" rtl="0" eaLnBrk="1" fontAlgn="auto" latinLnBrk="0" hangingPunct="1">
              <a:lnSpc>
                <a:spcPct val="100000"/>
              </a:lnSpc>
              <a:spcBef>
                <a:spcPts val="1200"/>
              </a:spcBef>
              <a:spcAft>
                <a:spcPts val="120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Ví</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dụ</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nl-NL"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Nếu Xiu và Giôn-xi biết cụ Bơ-men sẽ về chiếc lá trên tường thì câu chuyện không còn hấp dẫn vì Giôn-xi sẽ không cảm thấy chiếc lá kia ngoan cường và không còn được truyền động lực thức tỉnh nữa.</a:t>
            </a:r>
            <a:endPar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endParaRPr>
          </a:p>
        </p:txBody>
      </p:sp>
      <p:grpSp>
        <p:nvGrpSpPr>
          <p:cNvPr id="2" name="Group 4">
            <a:extLst>
              <a:ext uri="{FF2B5EF4-FFF2-40B4-BE49-F238E27FC236}">
                <a16:creationId xmlns:a16="http://schemas.microsoft.com/office/drawing/2014/main" id="{7097E64D-7428-5FC2-463A-1F95732E0E7B}"/>
              </a:ext>
            </a:extLst>
          </p:cNvPr>
          <p:cNvGrpSpPr/>
          <p:nvPr/>
        </p:nvGrpSpPr>
        <p:grpSpPr>
          <a:xfrm>
            <a:off x="5866906" y="834575"/>
            <a:ext cx="6554188" cy="1490689"/>
            <a:chOff x="0" y="-112774"/>
            <a:chExt cx="2686494" cy="519174"/>
          </a:xfrm>
        </p:grpSpPr>
        <p:sp>
          <p:nvSpPr>
            <p:cNvPr id="4" name="Freeform 5">
              <a:extLst>
                <a:ext uri="{FF2B5EF4-FFF2-40B4-BE49-F238E27FC236}">
                  <a16:creationId xmlns:a16="http://schemas.microsoft.com/office/drawing/2014/main" id="{21E065B9-E8E1-DBAE-5AF2-9BD85492655C}"/>
                </a:ext>
              </a:extLst>
            </p:cNvPr>
            <p:cNvSpPr/>
            <p:nvPr/>
          </p:nvSpPr>
          <p:spPr>
            <a:xfrm>
              <a:off x="0" y="-112774"/>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69D4E"/>
            </a:solidFill>
            <a:ln w="47625" cap="rnd">
              <a:solidFill>
                <a:srgbClr val="F2731D"/>
              </a:solidFill>
              <a:prstDash val="lgDash"/>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uLnTx/>
                  <a:uFillTx/>
                  <a:latin typeface="#9Slide03 BoosterNextFYBlack" panose="02000A03000000020004" pitchFamily="2" charset="0"/>
                  <a:ea typeface="+mn-ea"/>
                  <a:cs typeface="+mn-cs"/>
                </a:rPr>
                <a:t>Nhóm</a:t>
              </a:r>
              <a:r>
                <a:rPr kumimoji="0" lang="en-US" sz="5400" b="0" i="0" u="none" strike="noStrike" kern="1200" cap="none" spc="0" normalizeH="0" baseline="0" noProof="0" dirty="0">
                  <a:ln>
                    <a:noFill/>
                  </a:ln>
                  <a:solidFill>
                    <a:prstClr val="black">
                      <a:lumMod val="85000"/>
                      <a:lumOff val="15000"/>
                    </a:prstClr>
                  </a:solidFill>
                  <a:effectLst/>
                  <a:uLnTx/>
                  <a:uFillTx/>
                  <a:latin typeface="#9Slide03 BoosterNextFYBlack" panose="02000A03000000020004" pitchFamily="2" charset="0"/>
                  <a:ea typeface="+mn-ea"/>
                  <a:cs typeface="+mn-cs"/>
                </a:rPr>
                <a:t> 3</a:t>
              </a:r>
            </a:p>
          </p:txBody>
        </p:sp>
        <p:sp>
          <p:nvSpPr>
            <p:cNvPr id="5" name="TextBox 6">
              <a:extLst>
                <a:ext uri="{FF2B5EF4-FFF2-40B4-BE49-F238E27FC236}">
                  <a16:creationId xmlns:a16="http://schemas.microsoft.com/office/drawing/2014/main" id="{E0D1AEB5-E952-8E8A-2056-777F842F283C}"/>
                </a:ext>
              </a:extLst>
            </p:cNvPr>
            <p:cNvSpPr txBox="1"/>
            <p:nvPr/>
          </p:nvSpPr>
          <p:spPr>
            <a:xfrm>
              <a:off x="0" y="-28575"/>
              <a:ext cx="2686494" cy="4349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13654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3962400" y="7497097"/>
            <a:ext cx="9404123" cy="2789903"/>
          </a:xfrm>
          <a:custGeom>
            <a:avLst/>
            <a:gdLst/>
            <a:ahLst/>
            <a:cxnLst/>
            <a:rect l="l" t="t" r="r" b="b"/>
            <a:pathLst>
              <a:path w="16230600" h="4260532">
                <a:moveTo>
                  <a:pt x="0" y="0"/>
                </a:moveTo>
                <a:lnTo>
                  <a:pt x="16230600" y="0"/>
                </a:lnTo>
                <a:lnTo>
                  <a:pt x="16230600" y="4260532"/>
                </a:lnTo>
                <a:lnTo>
                  <a:pt x="0" y="426053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2278884">
            <a:off x="14201169" y="-719637"/>
            <a:ext cx="4176669" cy="3970066"/>
          </a:xfrm>
          <a:custGeom>
            <a:avLst/>
            <a:gdLst/>
            <a:ahLst/>
            <a:cxnLst/>
            <a:rect l="l" t="t" r="r" b="b"/>
            <a:pathLst>
              <a:path w="5250600" h="4522079">
                <a:moveTo>
                  <a:pt x="0" y="0"/>
                </a:moveTo>
                <a:lnTo>
                  <a:pt x="5250600" y="0"/>
                </a:lnTo>
                <a:lnTo>
                  <a:pt x="5250600" y="4522078"/>
                </a:lnTo>
                <a:lnTo>
                  <a:pt x="0" y="452207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id="{3C7865F6-66BF-BE5A-E295-BD280ECC61F3}"/>
              </a:ext>
            </a:extLst>
          </p:cNvPr>
          <p:cNvGraphicFramePr>
            <a:graphicFrameLocks noGrp="1"/>
          </p:cNvGraphicFramePr>
          <p:nvPr>
            <p:extLst>
              <p:ext uri="{D42A27DB-BD31-4B8C-83A1-F6EECF244321}">
                <p14:modId xmlns:p14="http://schemas.microsoft.com/office/powerpoint/2010/main" val="3364585812"/>
              </p:ext>
            </p:extLst>
          </p:nvPr>
        </p:nvGraphicFramePr>
        <p:xfrm>
          <a:off x="1257300" y="3162300"/>
          <a:ext cx="15773400" cy="6092310"/>
        </p:xfrm>
        <a:graphic>
          <a:graphicData uri="http://schemas.openxmlformats.org/drawingml/2006/table">
            <a:tbl>
              <a:tblPr firstRow="1" firstCol="1" bandRow="1">
                <a:tableStyleId>{5940675A-B579-460E-94D1-54222C63F5DA}</a:tableStyleId>
              </a:tblPr>
              <a:tblGrid>
                <a:gridCol w="2779718">
                  <a:extLst>
                    <a:ext uri="{9D8B030D-6E8A-4147-A177-3AD203B41FA5}">
                      <a16:colId xmlns:a16="http://schemas.microsoft.com/office/drawing/2014/main" val="3818470743"/>
                    </a:ext>
                  </a:extLst>
                </a:gridCol>
                <a:gridCol w="12993682">
                  <a:extLst>
                    <a:ext uri="{9D8B030D-6E8A-4147-A177-3AD203B41FA5}">
                      <a16:colId xmlns:a16="http://schemas.microsoft.com/office/drawing/2014/main" val="3746827053"/>
                    </a:ext>
                  </a:extLst>
                </a:gridCol>
              </a:tblGrid>
              <a:tr h="981057">
                <a:tc gridSpan="2">
                  <a:txBody>
                    <a:bodyPr/>
                    <a:lstStyle/>
                    <a:p>
                      <a:pPr algn="ctr">
                        <a:spcBef>
                          <a:spcPts val="1200"/>
                        </a:spcBef>
                        <a:spcAft>
                          <a:spcPts val="1200"/>
                        </a:spcAft>
                      </a:pPr>
                      <a:r>
                        <a:rPr lang="en-US" sz="4000" dirty="0" err="1">
                          <a:effectLst/>
                          <a:latin typeface="#9Slide03 BoosterNextFYBlack" panose="02000A03000000020004" pitchFamily="2" charset="0"/>
                          <a:cs typeface="#9Slide03 Arima Madurai Bold" panose="00000800000000000000" pitchFamily="2" charset="0"/>
                        </a:rPr>
                        <a:t>NHÂN</a:t>
                      </a:r>
                      <a:r>
                        <a:rPr lang="en-US" sz="4000" dirty="0">
                          <a:effectLst/>
                          <a:latin typeface="#9Slide03 BoosterNextFYBlack" panose="02000A03000000020004" pitchFamily="2" charset="0"/>
                          <a:cs typeface="#9Slide03 Arima Madurai Bold" panose="00000800000000000000" pitchFamily="2" charset="0"/>
                        </a:rPr>
                        <a:t> </a:t>
                      </a:r>
                      <a:r>
                        <a:rPr lang="en-US" sz="4000" dirty="0" err="1">
                          <a:effectLst/>
                          <a:latin typeface="#9Slide03 BoosterNextFYBlack" panose="02000A03000000020004" pitchFamily="2" charset="0"/>
                          <a:cs typeface="#9Slide03 Arima Madurai Bold" panose="00000800000000000000" pitchFamily="2" charset="0"/>
                        </a:rPr>
                        <a:t>VẬT</a:t>
                      </a:r>
                      <a:r>
                        <a:rPr lang="en-US" sz="4000" dirty="0">
                          <a:effectLst/>
                          <a:latin typeface="#9Slide03 BoosterNextFYBlack" panose="02000A03000000020004" pitchFamily="2" charset="0"/>
                          <a:cs typeface="#9Slide03 Arima Madurai Bold" panose="00000800000000000000" pitchFamily="2" charset="0"/>
                        </a:rPr>
                        <a:t> </a:t>
                      </a:r>
                      <a:r>
                        <a:rPr lang="en-US" sz="4000" dirty="0" err="1">
                          <a:effectLst/>
                          <a:latin typeface="#9Slide03 BoosterNextFYBlack" panose="02000A03000000020004" pitchFamily="2" charset="0"/>
                          <a:cs typeface="#9Slide03 Arima Madurai Bold" panose="00000800000000000000" pitchFamily="2" charset="0"/>
                        </a:rPr>
                        <a:t>GIÔN</a:t>
                      </a:r>
                      <a:r>
                        <a:rPr lang="en-US" sz="4000" dirty="0">
                          <a:effectLst/>
                          <a:latin typeface="#9Slide03 BoosterNextFYBlack" panose="02000A03000000020004" pitchFamily="2" charset="0"/>
                          <a:cs typeface="#9Slide03 Arima Madurai Bold" panose="00000800000000000000" pitchFamily="2" charset="0"/>
                        </a:rPr>
                        <a:t>-XI</a:t>
                      </a:r>
                      <a:endParaRPr lang="en-US" sz="40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8964" marR="18964" marT="0" marB="0" anchor="ctr"/>
                </a:tc>
                <a:tc hMerge="1">
                  <a:txBody>
                    <a:bodyPr/>
                    <a:lstStyle/>
                    <a:p>
                      <a:endParaRPr lang="en-US"/>
                    </a:p>
                  </a:txBody>
                  <a:tcPr/>
                </a:tc>
                <a:extLst>
                  <a:ext uri="{0D108BD9-81ED-4DB2-BD59-A6C34878D82A}">
                    <a16:rowId xmlns:a16="http://schemas.microsoft.com/office/drawing/2014/main" val="4275708855"/>
                  </a:ext>
                </a:extLst>
              </a:tr>
              <a:tr h="844053">
                <a:tc>
                  <a:txBody>
                    <a:bodyPr/>
                    <a:lstStyle/>
                    <a:p>
                      <a:pPr algn="ctr">
                        <a:spcBef>
                          <a:spcPts val="1200"/>
                        </a:spcBef>
                        <a:spcAft>
                          <a:spcPts val="1200"/>
                        </a:spcAft>
                      </a:pPr>
                      <a:r>
                        <a:rPr lang="en-US" sz="4000" dirty="0" err="1">
                          <a:effectLst/>
                          <a:latin typeface="#9Slide03 BoosterNextFYBlack" panose="02000A03000000020004" pitchFamily="2" charset="0"/>
                          <a:cs typeface="#9Slide03 Arima Madurai Bold" panose="00000800000000000000" pitchFamily="2" charset="0"/>
                        </a:rPr>
                        <a:t>Yêu</a:t>
                      </a:r>
                      <a:r>
                        <a:rPr lang="en-US" sz="4000" dirty="0">
                          <a:effectLst/>
                          <a:latin typeface="#9Slide03 BoosterNextFYBlack" panose="02000A03000000020004" pitchFamily="2" charset="0"/>
                          <a:cs typeface="#9Slide03 Arima Madurai Bold" panose="00000800000000000000" pitchFamily="2" charset="0"/>
                        </a:rPr>
                        <a:t> </a:t>
                      </a:r>
                      <a:r>
                        <a:rPr lang="en-US" sz="4000" dirty="0" err="1">
                          <a:effectLst/>
                          <a:latin typeface="#9Slide03 BoosterNextFYBlack" panose="02000A03000000020004" pitchFamily="2" charset="0"/>
                          <a:cs typeface="#9Slide03 Arima Madurai Bold" panose="00000800000000000000" pitchFamily="2" charset="0"/>
                        </a:rPr>
                        <a:t>cầu</a:t>
                      </a:r>
                      <a:endParaRPr lang="en-US" sz="40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8964" marR="18964" marT="0" marB="0" anchor="ctr"/>
                </a:tc>
                <a:tc>
                  <a:txBody>
                    <a:bodyPr/>
                    <a:lstStyle/>
                    <a:p>
                      <a:pPr algn="ctr">
                        <a:spcBef>
                          <a:spcPts val="1200"/>
                        </a:spcBef>
                        <a:spcAft>
                          <a:spcPts val="1200"/>
                        </a:spcAft>
                      </a:pPr>
                      <a:r>
                        <a:rPr lang="en-US" sz="4000" dirty="0" err="1">
                          <a:effectLst/>
                          <a:latin typeface="#9Slide03 BoosterNextFYBlack" panose="02000A03000000020004" pitchFamily="2" charset="0"/>
                          <a:cs typeface="#9Slide03 Arima Madurai Bold" panose="00000800000000000000" pitchFamily="2" charset="0"/>
                        </a:rPr>
                        <a:t>Nội</a:t>
                      </a:r>
                      <a:r>
                        <a:rPr lang="en-US" sz="4000" dirty="0">
                          <a:effectLst/>
                          <a:latin typeface="#9Slide03 BoosterNextFYBlack" panose="02000A03000000020004" pitchFamily="2" charset="0"/>
                          <a:cs typeface="#9Slide03 Arima Madurai Bold" panose="00000800000000000000" pitchFamily="2" charset="0"/>
                        </a:rPr>
                        <a:t> dung</a:t>
                      </a:r>
                      <a:endParaRPr lang="en-US" sz="40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8964" marR="18964" marT="0" marB="0" anchor="ctr"/>
                </a:tc>
                <a:extLst>
                  <a:ext uri="{0D108BD9-81ED-4DB2-BD59-A6C34878D82A}">
                    <a16:rowId xmlns:a16="http://schemas.microsoft.com/office/drawing/2014/main" val="460850551"/>
                  </a:ext>
                </a:extLst>
              </a:tr>
              <a:tr h="539407">
                <a:tc>
                  <a:txBody>
                    <a:bodyPr/>
                    <a:lstStyle/>
                    <a:p>
                      <a:pPr algn="ctr">
                        <a:spcBef>
                          <a:spcPts val="1200"/>
                        </a:spcBef>
                        <a:spcAft>
                          <a:spcPts val="1200"/>
                        </a:spcAft>
                      </a:pPr>
                      <a:r>
                        <a:rPr lang="en-US" sz="4000" dirty="0">
                          <a:effectLst/>
                          <a:latin typeface="#9Slide03 Arima Madurai Bold" panose="00000800000000000000" pitchFamily="2" charset="0"/>
                          <a:cs typeface="#9Slide03 Arima Madurai Bold" panose="00000800000000000000" pitchFamily="2" charset="0"/>
                        </a:rPr>
                        <a:t>1. </a:t>
                      </a:r>
                      <a:r>
                        <a:rPr lang="en-US" sz="4000" dirty="0" err="1">
                          <a:effectLst/>
                          <a:latin typeface="#9Slide03 Arima Madurai Bold" panose="00000800000000000000" pitchFamily="2" charset="0"/>
                          <a:cs typeface="#9Slide03 Arima Madurai Bold" panose="00000800000000000000" pitchFamily="2" charset="0"/>
                        </a:rPr>
                        <a:t>Giới</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thiệu</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chung</a:t>
                      </a:r>
                      <a:endPar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8964" marR="18964" marT="0" marB="0" anchor="ctr"/>
                </a:tc>
                <a:tc>
                  <a:txBody>
                    <a:bodyPr/>
                    <a:lstStyle/>
                    <a:p>
                      <a:pPr algn="just">
                        <a:spcBef>
                          <a:spcPts val="1200"/>
                        </a:spcBef>
                        <a:spcAft>
                          <a:spcPts val="1200"/>
                        </a:spcAft>
                      </a:pPr>
                      <a:endPar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lgn="just">
                        <a:spcBef>
                          <a:spcPts val="1200"/>
                        </a:spcBef>
                        <a:spcAft>
                          <a:spcPts val="1200"/>
                        </a:spcAft>
                      </a:pPr>
                      <a:endPar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lgn="just">
                        <a:spcBef>
                          <a:spcPts val="1200"/>
                        </a:spcBef>
                        <a:spcAft>
                          <a:spcPts val="1200"/>
                        </a:spcAft>
                      </a:pPr>
                      <a:endPar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lgn="just">
                        <a:spcBef>
                          <a:spcPts val="1200"/>
                        </a:spcBef>
                        <a:spcAft>
                          <a:spcPts val="1200"/>
                        </a:spcAft>
                      </a:pPr>
                      <a:endPar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lgn="just">
                        <a:spcBef>
                          <a:spcPts val="1200"/>
                        </a:spcBef>
                        <a:spcAft>
                          <a:spcPts val="1200"/>
                        </a:spcAft>
                      </a:pPr>
                      <a:endPar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8964" marR="18964" marT="0" marB="0" anchor="ctr"/>
                </a:tc>
                <a:extLst>
                  <a:ext uri="{0D108BD9-81ED-4DB2-BD59-A6C34878D82A}">
                    <a16:rowId xmlns:a16="http://schemas.microsoft.com/office/drawing/2014/main" val="2984300908"/>
                  </a:ext>
                </a:extLst>
              </a:tr>
            </a:tbl>
          </a:graphicData>
        </a:graphic>
      </p:graphicFrame>
      <p:grpSp>
        <p:nvGrpSpPr>
          <p:cNvPr id="8" name="Group 4">
            <a:extLst>
              <a:ext uri="{FF2B5EF4-FFF2-40B4-BE49-F238E27FC236}">
                <a16:creationId xmlns:a16="http://schemas.microsoft.com/office/drawing/2014/main" id="{F2BD2810-AB32-A25C-1303-F1088BDE71A8}"/>
              </a:ext>
            </a:extLst>
          </p:cNvPr>
          <p:cNvGrpSpPr/>
          <p:nvPr/>
        </p:nvGrpSpPr>
        <p:grpSpPr>
          <a:xfrm>
            <a:off x="5866906" y="1265396"/>
            <a:ext cx="6554188" cy="1490689"/>
            <a:chOff x="0" y="-112774"/>
            <a:chExt cx="2686494" cy="519174"/>
          </a:xfrm>
        </p:grpSpPr>
        <p:sp>
          <p:nvSpPr>
            <p:cNvPr id="9" name="Freeform 5">
              <a:extLst>
                <a:ext uri="{FF2B5EF4-FFF2-40B4-BE49-F238E27FC236}">
                  <a16:creationId xmlns:a16="http://schemas.microsoft.com/office/drawing/2014/main" id="{F42D28DB-4AE7-AFC1-D00F-F4C56FE726FA}"/>
                </a:ext>
              </a:extLst>
            </p:cNvPr>
            <p:cNvSpPr/>
            <p:nvPr/>
          </p:nvSpPr>
          <p:spPr>
            <a:xfrm>
              <a:off x="0" y="-112774"/>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69D4E"/>
            </a:solidFill>
            <a:ln w="47625" cap="rnd">
              <a:solidFill>
                <a:srgbClr val="F2731D"/>
              </a:solidFill>
              <a:prstDash val="lgDash"/>
              <a:round/>
            </a:ln>
          </p:spPr>
          <p:txBody>
            <a:bodyPr anchor="ctr"/>
            <a:lstStyle/>
            <a:p>
              <a:pPr algn="ctr"/>
              <a:r>
                <a:rPr lang="en-US" sz="5400" dirty="0" err="1">
                  <a:solidFill>
                    <a:schemeClr val="tx1">
                      <a:lumMod val="85000"/>
                      <a:lumOff val="15000"/>
                    </a:schemeClr>
                  </a:solidFill>
                  <a:latin typeface="#9Slide03 BoosterNextFYBlack" panose="02000A03000000020004" pitchFamily="2" charset="0"/>
                </a:rPr>
                <a:t>Nhóm</a:t>
              </a:r>
              <a:r>
                <a:rPr lang="en-US" sz="5400" dirty="0">
                  <a:solidFill>
                    <a:schemeClr val="tx1">
                      <a:lumMod val="85000"/>
                      <a:lumOff val="15000"/>
                    </a:schemeClr>
                  </a:solidFill>
                  <a:latin typeface="#9Slide03 BoosterNextFYBlack" panose="02000A03000000020004" pitchFamily="2" charset="0"/>
                </a:rPr>
                <a:t> 4</a:t>
              </a:r>
            </a:p>
          </p:txBody>
        </p:sp>
        <p:sp>
          <p:nvSpPr>
            <p:cNvPr id="10" name="TextBox 6">
              <a:extLst>
                <a:ext uri="{FF2B5EF4-FFF2-40B4-BE49-F238E27FC236}">
                  <a16:creationId xmlns:a16="http://schemas.microsoft.com/office/drawing/2014/main" id="{BF3083F2-D895-7D33-D7F6-06CD2D04DAA2}"/>
                </a:ext>
              </a:extLst>
            </p:cNvPr>
            <p:cNvSpPr txBox="1"/>
            <p:nvPr/>
          </p:nvSpPr>
          <p:spPr>
            <a:xfrm>
              <a:off x="0" y="-28575"/>
              <a:ext cx="2686494" cy="434975"/>
            </a:xfrm>
            <a:prstGeom prst="rect">
              <a:avLst/>
            </a:prstGeom>
          </p:spPr>
          <p:txBody>
            <a:bodyPr lIns="50800" tIns="50800" rIns="50800" bIns="50800" rtlCol="0" anchor="ctr"/>
            <a:lstStyle/>
            <a:p>
              <a:pPr algn="ctr">
                <a:lnSpc>
                  <a:spcPts val="2659"/>
                </a:lnSpc>
              </a:pPr>
              <a:endParaRPr/>
            </a:p>
          </p:txBody>
        </p:sp>
      </p:grpSp>
      <p:sp>
        <p:nvSpPr>
          <p:cNvPr id="12" name="TextBox 11">
            <a:extLst>
              <a:ext uri="{FF2B5EF4-FFF2-40B4-BE49-F238E27FC236}">
                <a16:creationId xmlns:a16="http://schemas.microsoft.com/office/drawing/2014/main" id="{A4A82C62-A71B-C7D3-6917-226432F3B03D}"/>
              </a:ext>
            </a:extLst>
          </p:cNvPr>
          <p:cNvSpPr txBox="1"/>
          <p:nvPr/>
        </p:nvSpPr>
        <p:spPr>
          <a:xfrm>
            <a:off x="4114800" y="5228332"/>
            <a:ext cx="12801600" cy="3785652"/>
          </a:xfrm>
          <a:prstGeom prst="rect">
            <a:avLst/>
          </a:prstGeom>
          <a:noFill/>
        </p:spPr>
        <p:txBody>
          <a:bodyPr wrap="square">
            <a:spAutoFit/>
          </a:bodyPr>
          <a:lstStyle/>
          <a:p>
            <a:pPr algn="just">
              <a:spcBef>
                <a:spcPts val="1200"/>
              </a:spcBef>
              <a:spcAft>
                <a:spcPts val="1200"/>
              </a:spcAft>
            </a:pP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Là</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họa</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sĩ</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nghèo</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còn</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trẻ</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sống</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trong</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căn</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hộ</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thuê</a:t>
            </a:r>
            <a:r>
              <a:rPr lang="en-US" sz="4000" dirty="0">
                <a:effectLst/>
                <a:latin typeface="#9Slide03 Arima Madurai Bold" panose="00000800000000000000" pitchFamily="2" charset="0"/>
                <a:cs typeface="#9Slide03 Arima Madurai Bold" panose="00000800000000000000" pitchFamily="2" charset="0"/>
              </a:rPr>
              <a:t>; </a:t>
            </a:r>
          </a:p>
          <a:p>
            <a:pPr algn="just">
              <a:spcBef>
                <a:spcPts val="1200"/>
              </a:spcBef>
              <a:spcAft>
                <a:spcPts val="1200"/>
              </a:spcAft>
            </a:pPr>
            <a:r>
              <a:rPr lang="en-US" sz="4000" dirty="0">
                <a:effectLst/>
                <a:latin typeface="#9Slide03 Arima Madurai Bold" panose="00000800000000000000" pitchFamily="2" charset="0"/>
                <a:cs typeface="#9Slide03 Arima Madurai Bold" panose="00000800000000000000" pitchFamily="2" charset="0"/>
              </a:rPr>
              <a:t> - </a:t>
            </a:r>
            <a:r>
              <a:rPr lang="en-US" sz="4000" dirty="0" err="1">
                <a:effectLst/>
                <a:latin typeface="#9Slide03 Arima Madurai Bold" panose="00000800000000000000" pitchFamily="2" charset="0"/>
                <a:cs typeface="#9Slide03 Arima Madurai Bold" panose="00000800000000000000" pitchFamily="2" charset="0"/>
              </a:rPr>
              <a:t>Vào</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mùa</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đông</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giôn</a:t>
            </a:r>
            <a:r>
              <a:rPr lang="en-US" sz="4000" dirty="0">
                <a:effectLst/>
                <a:latin typeface="#9Slide03 Arima Madurai Bold" panose="00000800000000000000" pitchFamily="2" charset="0"/>
                <a:cs typeface="#9Slide03 Arima Madurai Bold" panose="00000800000000000000" pitchFamily="2" charset="0"/>
              </a:rPr>
              <a:t>-xi </a:t>
            </a:r>
            <a:r>
              <a:rPr lang="en-US" sz="4000" dirty="0" err="1">
                <a:effectLst/>
                <a:latin typeface="#9Slide03 Arima Madurai Bold" panose="00000800000000000000" pitchFamily="2" charset="0"/>
                <a:cs typeface="#9Slide03 Arima Madurai Bold" panose="00000800000000000000" pitchFamily="2" charset="0"/>
              </a:rPr>
              <a:t>bị</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bệnh</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sưng</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phổi</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Bệnh</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tật</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và</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nghèo</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túng</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khiến</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cô</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tuyệt</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vọng</a:t>
            </a:r>
            <a:r>
              <a:rPr lang="en-US" sz="4000" dirty="0">
                <a:effectLst/>
                <a:latin typeface="#9Slide03 Arima Madurai Bold" panose="00000800000000000000" pitchFamily="2" charset="0"/>
                <a:cs typeface="#9Slide03 Arima Madurai Bold" panose="00000800000000000000" pitchFamily="2" charset="0"/>
              </a:rPr>
              <a:t>.</a:t>
            </a:r>
          </a:p>
          <a:p>
            <a:pPr algn="just">
              <a:spcBef>
                <a:spcPts val="1200"/>
              </a:spcBef>
              <a:spcAft>
                <a:spcPts val="1200"/>
              </a:spcAft>
            </a:pP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Cô</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đếm</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và</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chờ</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chiếc</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lá</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thường</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xuân</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cuối</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cùng</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rụng</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là</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cô</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lìa</a:t>
            </a:r>
            <a:r>
              <a:rPr lang="en-US" sz="4000" dirty="0">
                <a:effectLst/>
                <a:latin typeface="#9Slide03 Arima Madurai Bold" panose="00000800000000000000" pitchFamily="2" charset="0"/>
                <a:cs typeface="#9Slide03 Arima Madurai Bold" panose="00000800000000000000" pitchFamily="2" charset="0"/>
              </a:rPr>
              <a:t> </a:t>
            </a:r>
            <a:r>
              <a:rPr lang="en-US" sz="4000" dirty="0" err="1">
                <a:effectLst/>
                <a:latin typeface="#9Slide03 Arima Madurai Bold" panose="00000800000000000000" pitchFamily="2" charset="0"/>
                <a:cs typeface="#9Slide03 Arima Madurai Bold" panose="00000800000000000000" pitchFamily="2" charset="0"/>
              </a:rPr>
              <a:t>đời</a:t>
            </a:r>
            <a:r>
              <a:rPr lang="en-US" sz="4000" dirty="0">
                <a:effectLst/>
                <a:latin typeface="#9Slide03 Arima Madurai Bold" panose="00000800000000000000" pitchFamily="2" charset="0"/>
                <a:cs typeface="#9Slide03 Arima Madurai Bold" panose="00000800000000000000" pitchFamily="2" charset="0"/>
              </a:rPr>
              <a:t>.</a:t>
            </a:r>
            <a:endPar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421138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3962400" y="7497097"/>
            <a:ext cx="9404123" cy="2789903"/>
          </a:xfrm>
          <a:custGeom>
            <a:avLst/>
            <a:gdLst/>
            <a:ahLst/>
            <a:cxnLst/>
            <a:rect l="l" t="t" r="r" b="b"/>
            <a:pathLst>
              <a:path w="16230600" h="4260532">
                <a:moveTo>
                  <a:pt x="0" y="0"/>
                </a:moveTo>
                <a:lnTo>
                  <a:pt x="16230600" y="0"/>
                </a:lnTo>
                <a:lnTo>
                  <a:pt x="16230600" y="4260532"/>
                </a:lnTo>
                <a:lnTo>
                  <a:pt x="0" y="426053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2278884">
            <a:off x="14201169" y="-719637"/>
            <a:ext cx="4176669" cy="3970066"/>
          </a:xfrm>
          <a:custGeom>
            <a:avLst/>
            <a:gdLst/>
            <a:ahLst/>
            <a:cxnLst/>
            <a:rect l="l" t="t" r="r" b="b"/>
            <a:pathLst>
              <a:path w="5250600" h="4522079">
                <a:moveTo>
                  <a:pt x="0" y="0"/>
                </a:moveTo>
                <a:lnTo>
                  <a:pt x="5250600" y="0"/>
                </a:lnTo>
                <a:lnTo>
                  <a:pt x="5250600" y="4522078"/>
                </a:lnTo>
                <a:lnTo>
                  <a:pt x="0" y="452207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1B75ABE4-9428-CBE1-AAF4-DC76177C41A1}"/>
              </a:ext>
            </a:extLst>
          </p:cNvPr>
          <p:cNvSpPr txBox="1"/>
          <p:nvPr/>
        </p:nvSpPr>
        <p:spPr>
          <a:xfrm>
            <a:off x="2362200" y="896064"/>
            <a:ext cx="114909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pt-BR"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Nhóm 4</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5" name="Table 4">
            <a:extLst>
              <a:ext uri="{FF2B5EF4-FFF2-40B4-BE49-F238E27FC236}">
                <a16:creationId xmlns:a16="http://schemas.microsoft.com/office/drawing/2014/main" id="{3C7865F6-66BF-BE5A-E295-BD280ECC61F3}"/>
              </a:ext>
            </a:extLst>
          </p:cNvPr>
          <p:cNvGraphicFramePr>
            <a:graphicFrameLocks noGrp="1"/>
          </p:cNvGraphicFramePr>
          <p:nvPr>
            <p:extLst>
              <p:ext uri="{D42A27DB-BD31-4B8C-83A1-F6EECF244321}">
                <p14:modId xmlns:p14="http://schemas.microsoft.com/office/powerpoint/2010/main" val="3038541326"/>
              </p:ext>
            </p:extLst>
          </p:nvPr>
        </p:nvGraphicFramePr>
        <p:xfrm>
          <a:off x="739660" y="2486379"/>
          <a:ext cx="16557739" cy="6563310"/>
        </p:xfrm>
        <a:graphic>
          <a:graphicData uri="http://schemas.openxmlformats.org/drawingml/2006/table">
            <a:tbl>
              <a:tblPr firstRow="1" firstCol="1" bandRow="1">
                <a:tableStyleId>{5940675A-B579-460E-94D1-54222C63F5DA}</a:tableStyleId>
              </a:tblPr>
              <a:tblGrid>
                <a:gridCol w="2613140">
                  <a:extLst>
                    <a:ext uri="{9D8B030D-6E8A-4147-A177-3AD203B41FA5}">
                      <a16:colId xmlns:a16="http://schemas.microsoft.com/office/drawing/2014/main" val="3818470743"/>
                    </a:ext>
                  </a:extLst>
                </a:gridCol>
                <a:gridCol w="13944599">
                  <a:extLst>
                    <a:ext uri="{9D8B030D-6E8A-4147-A177-3AD203B41FA5}">
                      <a16:colId xmlns:a16="http://schemas.microsoft.com/office/drawing/2014/main" val="3746827053"/>
                    </a:ext>
                  </a:extLst>
                </a:gridCol>
              </a:tblGrid>
              <a:tr h="984572">
                <a:tc gridSpan="2">
                  <a:txBody>
                    <a:bodyPr/>
                    <a:lstStyle/>
                    <a:p>
                      <a:pPr algn="ctr">
                        <a:spcBef>
                          <a:spcPts val="600"/>
                        </a:spcBef>
                        <a:spcAft>
                          <a:spcPts val="600"/>
                        </a:spcAft>
                      </a:pPr>
                      <a:r>
                        <a:rPr lang="en-US" sz="3200" dirty="0" err="1">
                          <a:effectLst/>
                          <a:latin typeface="#9Slide03 BoosterNextFYBlack" panose="02000A03000000020004" pitchFamily="2" charset="0"/>
                          <a:cs typeface="#9Slide03 Arima Madurai Bold" panose="00000800000000000000" pitchFamily="2" charset="0"/>
                        </a:rPr>
                        <a:t>NHÂN</a:t>
                      </a:r>
                      <a:r>
                        <a:rPr lang="en-US" sz="3200" dirty="0">
                          <a:effectLst/>
                          <a:latin typeface="#9Slide03 BoosterNextFYBlack" panose="02000A03000000020004" pitchFamily="2" charset="0"/>
                          <a:cs typeface="#9Slide03 Arima Madurai Bold" panose="00000800000000000000" pitchFamily="2" charset="0"/>
                        </a:rPr>
                        <a:t> </a:t>
                      </a:r>
                      <a:r>
                        <a:rPr lang="en-US" sz="3200" dirty="0" err="1">
                          <a:effectLst/>
                          <a:latin typeface="#9Slide03 BoosterNextFYBlack" panose="02000A03000000020004" pitchFamily="2" charset="0"/>
                          <a:cs typeface="#9Slide03 Arima Madurai Bold" panose="00000800000000000000" pitchFamily="2" charset="0"/>
                        </a:rPr>
                        <a:t>VẬT</a:t>
                      </a:r>
                      <a:r>
                        <a:rPr lang="en-US" sz="3200" dirty="0">
                          <a:effectLst/>
                          <a:latin typeface="#9Slide03 BoosterNextFYBlack" panose="02000A03000000020004" pitchFamily="2" charset="0"/>
                          <a:cs typeface="#9Slide03 Arima Madurai Bold" panose="00000800000000000000" pitchFamily="2" charset="0"/>
                        </a:rPr>
                        <a:t> </a:t>
                      </a:r>
                      <a:r>
                        <a:rPr lang="en-US" sz="3200" dirty="0" err="1">
                          <a:effectLst/>
                          <a:latin typeface="#9Slide03 BoosterNextFYBlack" panose="02000A03000000020004" pitchFamily="2" charset="0"/>
                          <a:cs typeface="#9Slide03 Arima Madurai Bold" panose="00000800000000000000" pitchFamily="2" charset="0"/>
                        </a:rPr>
                        <a:t>GIÔN</a:t>
                      </a:r>
                      <a:r>
                        <a:rPr lang="en-US" sz="3200" dirty="0">
                          <a:effectLst/>
                          <a:latin typeface="#9Slide03 BoosterNextFYBlack" panose="02000A03000000020004" pitchFamily="2" charset="0"/>
                          <a:cs typeface="#9Slide03 Arima Madurai Bold" panose="00000800000000000000" pitchFamily="2" charset="0"/>
                        </a:rPr>
                        <a:t>-XI</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8964" marR="18964" marT="0" marB="0" anchor="ctr"/>
                </a:tc>
                <a:tc hMerge="1">
                  <a:txBody>
                    <a:bodyPr/>
                    <a:lstStyle/>
                    <a:p>
                      <a:endParaRPr lang="en-US"/>
                    </a:p>
                  </a:txBody>
                  <a:tcPr/>
                </a:tc>
                <a:extLst>
                  <a:ext uri="{0D108BD9-81ED-4DB2-BD59-A6C34878D82A}">
                    <a16:rowId xmlns:a16="http://schemas.microsoft.com/office/drawing/2014/main" val="4275708855"/>
                  </a:ext>
                </a:extLst>
              </a:tr>
              <a:tr h="834349">
                <a:tc>
                  <a:txBody>
                    <a:bodyPr/>
                    <a:lstStyle/>
                    <a:p>
                      <a:pPr algn="ctr">
                        <a:spcBef>
                          <a:spcPts val="600"/>
                        </a:spcBef>
                        <a:spcAft>
                          <a:spcPts val="600"/>
                        </a:spcAft>
                      </a:pPr>
                      <a:r>
                        <a:rPr lang="en-US" sz="3200">
                          <a:effectLst/>
                          <a:latin typeface="#9Slide03 BoosterNextFYBlack" panose="02000A03000000020004" pitchFamily="2" charset="0"/>
                          <a:cs typeface="#9Slide03 Arima Madurai Bold" panose="00000800000000000000" pitchFamily="2" charset="0"/>
                        </a:rPr>
                        <a:t>Yêu cầu</a:t>
                      </a:r>
                      <a:endParaRPr lang="en-US" sz="320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8964" marR="18964" marT="0" marB="0" anchor="ctr"/>
                </a:tc>
                <a:tc>
                  <a:txBody>
                    <a:bodyPr/>
                    <a:lstStyle/>
                    <a:p>
                      <a:pPr algn="ctr">
                        <a:spcBef>
                          <a:spcPts val="600"/>
                        </a:spcBef>
                        <a:spcAft>
                          <a:spcPts val="600"/>
                        </a:spcAft>
                      </a:pPr>
                      <a:r>
                        <a:rPr lang="en-US" sz="3200" dirty="0" err="1">
                          <a:effectLst/>
                          <a:latin typeface="#9Slide03 BoosterNextFYBlack" panose="02000A03000000020004" pitchFamily="2" charset="0"/>
                          <a:cs typeface="#9Slide03 Arima Madurai Bold" panose="00000800000000000000" pitchFamily="2" charset="0"/>
                        </a:rPr>
                        <a:t>Nội</a:t>
                      </a:r>
                      <a:r>
                        <a:rPr lang="en-US" sz="3200" dirty="0">
                          <a:effectLst/>
                          <a:latin typeface="#9Slide03 BoosterNextFYBlack" panose="02000A03000000020004" pitchFamily="2" charset="0"/>
                          <a:cs typeface="#9Slide03 Arima Madurai Bold" panose="00000800000000000000" pitchFamily="2" charset="0"/>
                        </a:rPr>
                        <a:t> dung</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8964" marR="18964" marT="0" marB="0" anchor="ctr"/>
                </a:tc>
                <a:extLst>
                  <a:ext uri="{0D108BD9-81ED-4DB2-BD59-A6C34878D82A}">
                    <a16:rowId xmlns:a16="http://schemas.microsoft.com/office/drawing/2014/main" val="460850551"/>
                  </a:ext>
                </a:extLst>
              </a:tr>
              <a:tr h="4744389">
                <a:tc>
                  <a:txBody>
                    <a:bodyPr/>
                    <a:lstStyle/>
                    <a:p>
                      <a:pPr algn="ctr">
                        <a:spcBef>
                          <a:spcPts val="600"/>
                        </a:spcBef>
                        <a:spcAft>
                          <a:spcPts val="600"/>
                        </a:spcAft>
                      </a:pPr>
                      <a:r>
                        <a:rPr lang="en-US" sz="3200" dirty="0">
                          <a:effectLst/>
                          <a:latin typeface="#9Slide03 Arima Madurai Bold" panose="00000800000000000000" pitchFamily="2" charset="0"/>
                          <a:cs typeface="#9Slide03 Arima Madurai Bold" panose="00000800000000000000" pitchFamily="2" charset="0"/>
                        </a:rPr>
                        <a:t>2. T</a:t>
                      </a:r>
                      <a:r>
                        <a:rPr lang="nl-NL" sz="3200" dirty="0">
                          <a:effectLst/>
                          <a:latin typeface="#9Slide03 Arima Madurai Bold" panose="00000800000000000000" pitchFamily="2" charset="0"/>
                          <a:cs typeface="#9Slide03 Arima Madurai Bold" panose="00000800000000000000" pitchFamily="2" charset="0"/>
                        </a:rPr>
                        <a:t>âm trạng của Giôn-xi qua lần thứ nhất yêu cầu "kéo mành lên". Nhận xét về tâm trạng của cô</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8964" marR="18964" marT="0" marB="0" anchor="ctr"/>
                </a:tc>
                <a:tc>
                  <a:txBody>
                    <a:bodyPr/>
                    <a:lstStyle/>
                    <a:p>
                      <a:pPr algn="just">
                        <a:spcBef>
                          <a:spcPts val="600"/>
                        </a:spcBef>
                        <a:spcAft>
                          <a:spcPts val="600"/>
                        </a:spcAft>
                      </a:pP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8964" marR="18964" marT="0" marB="0" anchor="ctr"/>
                </a:tc>
                <a:extLst>
                  <a:ext uri="{0D108BD9-81ED-4DB2-BD59-A6C34878D82A}">
                    <a16:rowId xmlns:a16="http://schemas.microsoft.com/office/drawing/2014/main" val="4059756849"/>
                  </a:ext>
                </a:extLst>
              </a:tr>
            </a:tbl>
          </a:graphicData>
        </a:graphic>
      </p:graphicFrame>
      <p:grpSp>
        <p:nvGrpSpPr>
          <p:cNvPr id="8" name="Group 4">
            <a:extLst>
              <a:ext uri="{FF2B5EF4-FFF2-40B4-BE49-F238E27FC236}">
                <a16:creationId xmlns:a16="http://schemas.microsoft.com/office/drawing/2014/main" id="{F2BD2810-AB32-A25C-1303-F1088BDE71A8}"/>
              </a:ext>
            </a:extLst>
          </p:cNvPr>
          <p:cNvGrpSpPr/>
          <p:nvPr/>
        </p:nvGrpSpPr>
        <p:grpSpPr>
          <a:xfrm>
            <a:off x="5866906" y="834575"/>
            <a:ext cx="6554188" cy="1490689"/>
            <a:chOff x="0" y="-112774"/>
            <a:chExt cx="2686494" cy="519174"/>
          </a:xfrm>
        </p:grpSpPr>
        <p:sp>
          <p:nvSpPr>
            <p:cNvPr id="9" name="Freeform 5">
              <a:extLst>
                <a:ext uri="{FF2B5EF4-FFF2-40B4-BE49-F238E27FC236}">
                  <a16:creationId xmlns:a16="http://schemas.microsoft.com/office/drawing/2014/main" id="{F42D28DB-4AE7-AFC1-D00F-F4C56FE726FA}"/>
                </a:ext>
              </a:extLst>
            </p:cNvPr>
            <p:cNvSpPr/>
            <p:nvPr/>
          </p:nvSpPr>
          <p:spPr>
            <a:xfrm>
              <a:off x="0" y="-112774"/>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69D4E"/>
            </a:solidFill>
            <a:ln w="47625" cap="rnd">
              <a:solidFill>
                <a:srgbClr val="F2731D"/>
              </a:solidFill>
              <a:prstDash val="lgDash"/>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uLnTx/>
                  <a:uFillTx/>
                  <a:latin typeface="#9Slide03 BoosterNextFYBlack" panose="02000A03000000020004" pitchFamily="2" charset="0"/>
                  <a:ea typeface="+mn-ea"/>
                  <a:cs typeface="+mn-cs"/>
                </a:rPr>
                <a:t>Nhóm</a:t>
              </a:r>
              <a:r>
                <a:rPr kumimoji="0" lang="en-US" sz="5400" b="0" i="0" u="none" strike="noStrike" kern="1200" cap="none" spc="0" normalizeH="0" baseline="0" noProof="0" dirty="0">
                  <a:ln>
                    <a:noFill/>
                  </a:ln>
                  <a:solidFill>
                    <a:prstClr val="black">
                      <a:lumMod val="85000"/>
                      <a:lumOff val="15000"/>
                    </a:prstClr>
                  </a:solidFill>
                  <a:effectLst/>
                  <a:uLnTx/>
                  <a:uFillTx/>
                  <a:latin typeface="#9Slide03 BoosterNextFYBlack" panose="02000A03000000020004" pitchFamily="2" charset="0"/>
                  <a:ea typeface="+mn-ea"/>
                  <a:cs typeface="+mn-cs"/>
                </a:rPr>
                <a:t> 4</a:t>
              </a:r>
            </a:p>
          </p:txBody>
        </p:sp>
        <p:sp>
          <p:nvSpPr>
            <p:cNvPr id="10" name="TextBox 6">
              <a:extLst>
                <a:ext uri="{FF2B5EF4-FFF2-40B4-BE49-F238E27FC236}">
                  <a16:creationId xmlns:a16="http://schemas.microsoft.com/office/drawing/2014/main" id="{BF3083F2-D895-7D33-D7F6-06CD2D04DAA2}"/>
                </a:ext>
              </a:extLst>
            </p:cNvPr>
            <p:cNvSpPr txBox="1"/>
            <p:nvPr/>
          </p:nvSpPr>
          <p:spPr>
            <a:xfrm>
              <a:off x="0" y="-28575"/>
              <a:ext cx="2686494" cy="4349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TextBox 2">
            <a:extLst>
              <a:ext uri="{FF2B5EF4-FFF2-40B4-BE49-F238E27FC236}">
                <a16:creationId xmlns:a16="http://schemas.microsoft.com/office/drawing/2014/main" id="{F15D3B2E-F590-9F87-6A99-9B1567BB3188}"/>
              </a:ext>
            </a:extLst>
          </p:cNvPr>
          <p:cNvSpPr txBox="1"/>
          <p:nvPr/>
        </p:nvSpPr>
        <p:spPr>
          <a:xfrm>
            <a:off x="3398520" y="4448272"/>
            <a:ext cx="13746480" cy="4493538"/>
          </a:xfrm>
          <a:prstGeom prst="rect">
            <a:avLst/>
          </a:prstGeom>
          <a:noFill/>
        </p:spPr>
        <p:txBody>
          <a:bodyPr wrap="square">
            <a:spAutoFit/>
          </a:bodyPr>
          <a:lstStyle/>
          <a:p>
            <a:pPr algn="just">
              <a:spcBef>
                <a:spcPts val="600"/>
              </a:spcBef>
              <a:spcAft>
                <a:spcPts val="600"/>
              </a:spcAft>
            </a:pP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Suy</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nghĩ</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Cái</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cô</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đơn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nhất</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trong</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khắp</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thế</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gian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là</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một</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tâm</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hồn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đang</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chuẩn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bị</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sẵn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sàng</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cho</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chuyến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đi</a:t>
            </a:r>
            <a:r>
              <a:rPr lang="en-US" sz="3200" dirty="0">
                <a:effectLst/>
                <a:latin typeface="#9Slide03 Arima Madurai Bold" panose="00000800000000000000" pitchFamily="2" charset="0"/>
                <a:cs typeface="#9Slide03 Arima Madurai Bold" panose="00000800000000000000" pitchFamily="2" charset="0"/>
              </a:rPr>
              <a:t> xa </a:t>
            </a:r>
            <a:r>
              <a:rPr lang="en-US" sz="3200" dirty="0" err="1">
                <a:effectLst/>
                <a:latin typeface="#9Slide03 Arima Madurai Bold" panose="00000800000000000000" pitchFamily="2" charset="0"/>
                <a:cs typeface="#9Slide03 Arima Madurai Bold" panose="00000800000000000000" pitchFamily="2" charset="0"/>
              </a:rPr>
              <a:t>xôi</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bí</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ẩn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của</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mình</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những</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dây</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ràng</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buộc</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cô</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với</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tình</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bạn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và</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thế</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gian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cứ</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lơi</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lỏng</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dần</a:t>
            </a:r>
            <a:r>
              <a:rPr lang="en-US" sz="3200" dirty="0">
                <a:effectLst/>
                <a:latin typeface="#9Slide03 Arima Madurai Bold" panose="00000800000000000000" pitchFamily="2" charset="0"/>
                <a:cs typeface="#9Slide03 Arima Madurai Bold" panose="00000800000000000000" pitchFamily="2" charset="0"/>
              </a:rPr>
              <a:t>.</a:t>
            </a:r>
          </a:p>
          <a:p>
            <a:pPr algn="just">
              <a:spcBef>
                <a:spcPts val="600"/>
              </a:spcBef>
              <a:spcAft>
                <a:spcPts val="600"/>
              </a:spcAft>
            </a:pP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Hành</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động</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mở</a:t>
            </a:r>
            <a:r>
              <a:rPr lang="en-US" sz="3200" dirty="0">
                <a:effectLst/>
                <a:latin typeface="#9Slide03 Arima Madurai Bold" panose="00000800000000000000" pitchFamily="2" charset="0"/>
                <a:cs typeface="#9Slide03 Arima Madurai Bold" panose="00000800000000000000" pitchFamily="2" charset="0"/>
              </a:rPr>
              <a:t> to </a:t>
            </a:r>
            <a:r>
              <a:rPr lang="en-US" sz="3200" dirty="0" err="1">
                <a:effectLst/>
                <a:latin typeface="#9Slide03 Arima Madurai Bold" panose="00000800000000000000" pitchFamily="2" charset="0"/>
                <a:cs typeface="#9Slide03 Arima Madurai Bold" panose="00000800000000000000" pitchFamily="2" charset="0"/>
              </a:rPr>
              <a:t>cặp</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mắt</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thẫn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thờ</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ra</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lệnh</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kéo</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mành</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lên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không</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trả</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lời</a:t>
            </a:r>
            <a:r>
              <a:rPr lang="en-US" sz="3200" dirty="0">
                <a:effectLst/>
                <a:latin typeface="#9Slide03 Arima Madurai Bold" panose="00000800000000000000" pitchFamily="2" charset="0"/>
                <a:cs typeface="#9Slide03 Arima Madurai Bold" panose="00000800000000000000" pitchFamily="2" charset="0"/>
              </a:rPr>
              <a:t>,</a:t>
            </a:r>
          </a:p>
          <a:p>
            <a:pPr algn="just">
              <a:spcBef>
                <a:spcPts val="600"/>
              </a:spcBef>
              <a:spcAft>
                <a:spcPts val="600"/>
              </a:spcAft>
            </a:pP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Lời</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nói</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thều</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thào</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Kéo</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nó</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lên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em</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muốn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nhìn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Đó</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là</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chiếc</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lá</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cuối</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cùng</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Hôm</a:t>
            </a:r>
            <a:r>
              <a:rPr lang="en-US" sz="3200" dirty="0">
                <a:effectLst/>
                <a:latin typeface="#9Slide03 Arima Madurai Bold" panose="00000800000000000000" pitchFamily="2" charset="0"/>
                <a:cs typeface="#9Slide03 Arima Madurai Bold" panose="00000800000000000000" pitchFamily="2" charset="0"/>
              </a:rPr>
              <a:t> nay </a:t>
            </a:r>
            <a:r>
              <a:rPr lang="en-US" sz="3200" dirty="0" err="1">
                <a:effectLst/>
                <a:latin typeface="#9Slide03 Arima Madurai Bold" panose="00000800000000000000" pitchFamily="2" charset="0"/>
                <a:cs typeface="#9Slide03 Arima Madurai Bold" panose="00000800000000000000" pitchFamily="2" charset="0"/>
              </a:rPr>
              <a:t>nó</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sẽ</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rụng</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thôi</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và</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cùng</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lúc</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đó</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thì</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em</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sẽ</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chết</a:t>
            </a:r>
            <a:r>
              <a:rPr lang="en-US" sz="3200" dirty="0">
                <a:effectLst/>
                <a:latin typeface="#9Slide03 Arima Madurai Bold" panose="00000800000000000000" pitchFamily="2" charset="0"/>
                <a:cs typeface="#9Slide03 Arima Madurai Bold" panose="00000800000000000000" pitchFamily="2" charset="0"/>
              </a:rPr>
              <a:t>.”,</a:t>
            </a:r>
          </a:p>
          <a:p>
            <a:pPr algn="just">
              <a:spcBef>
                <a:spcPts val="600"/>
              </a:spcBef>
              <a:spcAft>
                <a:spcPts val="600"/>
              </a:spcAft>
            </a:pPr>
            <a:r>
              <a:rPr lang="en-US" sz="3200" dirty="0">
                <a:effectLst/>
                <a:latin typeface="#9Slide03 Arima Madurai Bold" panose="00000800000000000000" pitchFamily="2" charset="0"/>
                <a:cs typeface="#9Slide03 Arima Madurai Bold" panose="00000800000000000000" pitchFamily="2" charset="0"/>
              </a:rPr>
              <a:t>=&gt;  Tinh </a:t>
            </a:r>
            <a:r>
              <a:rPr lang="en-US" sz="3200" dirty="0" err="1">
                <a:effectLst/>
                <a:latin typeface="#9Slide03 Arima Madurai Bold" panose="00000800000000000000" pitchFamily="2" charset="0"/>
                <a:cs typeface="#9Slide03 Arima Madurai Bold" panose="00000800000000000000" pitchFamily="2" charset="0"/>
              </a:rPr>
              <a:t>thần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suy</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sụp</a:t>
            </a:r>
            <a:r>
              <a:rPr lang="en-US" sz="3200" dirty="0">
                <a:effectLst/>
                <a:latin typeface="#9Slide03 Arima Madurai Bold" panose="00000800000000000000" pitchFamily="2" charset="0"/>
                <a:cs typeface="#9Slide03 Arima Madurai Bold" panose="00000800000000000000" pitchFamily="2" charset="0"/>
              </a:rPr>
              <a:t>, </a:t>
            </a:r>
            <a:r>
              <a:rPr lang="nl-NL" sz="3200" dirty="0">
                <a:effectLst/>
                <a:latin typeface="#9Slide03 Arima Madurai Bold" panose="00000800000000000000" pitchFamily="2" charset="0"/>
                <a:cs typeface="#9Slide03 Arima Madurai Bold" panose="00000800000000000000" pitchFamily="2" charset="0"/>
              </a:rPr>
              <a:t>yếu đuối, tuyệt vọng và buông xuôi. Cô chỉ có điểm tựa duy nhất là điểm bấu víu vào chiếc lá cuối cùng.</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187853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3962400" y="7497097"/>
            <a:ext cx="9404123" cy="2789903"/>
          </a:xfrm>
          <a:custGeom>
            <a:avLst/>
            <a:gdLst/>
            <a:ahLst/>
            <a:cxnLst/>
            <a:rect l="l" t="t" r="r" b="b"/>
            <a:pathLst>
              <a:path w="16230600" h="4260532">
                <a:moveTo>
                  <a:pt x="0" y="0"/>
                </a:moveTo>
                <a:lnTo>
                  <a:pt x="16230600" y="0"/>
                </a:lnTo>
                <a:lnTo>
                  <a:pt x="16230600" y="4260532"/>
                </a:lnTo>
                <a:lnTo>
                  <a:pt x="0" y="426053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2278884">
            <a:off x="14201169" y="-719637"/>
            <a:ext cx="4176669" cy="3970066"/>
          </a:xfrm>
          <a:custGeom>
            <a:avLst/>
            <a:gdLst/>
            <a:ahLst/>
            <a:cxnLst/>
            <a:rect l="l" t="t" r="r" b="b"/>
            <a:pathLst>
              <a:path w="5250600" h="4522079">
                <a:moveTo>
                  <a:pt x="0" y="0"/>
                </a:moveTo>
                <a:lnTo>
                  <a:pt x="5250600" y="0"/>
                </a:lnTo>
                <a:lnTo>
                  <a:pt x="5250600" y="4522078"/>
                </a:lnTo>
                <a:lnTo>
                  <a:pt x="0" y="452207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1B75ABE4-9428-CBE1-AAF4-DC76177C41A1}"/>
              </a:ext>
            </a:extLst>
          </p:cNvPr>
          <p:cNvSpPr txBox="1"/>
          <p:nvPr/>
        </p:nvSpPr>
        <p:spPr>
          <a:xfrm>
            <a:off x="2362200" y="896064"/>
            <a:ext cx="114909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pt-BR"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Nhóm 4</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5" name="Table 4">
            <a:extLst>
              <a:ext uri="{FF2B5EF4-FFF2-40B4-BE49-F238E27FC236}">
                <a16:creationId xmlns:a16="http://schemas.microsoft.com/office/drawing/2014/main" id="{3C7865F6-66BF-BE5A-E295-BD280ECC61F3}"/>
              </a:ext>
            </a:extLst>
          </p:cNvPr>
          <p:cNvGraphicFramePr>
            <a:graphicFrameLocks noGrp="1"/>
          </p:cNvGraphicFramePr>
          <p:nvPr>
            <p:extLst>
              <p:ext uri="{D42A27DB-BD31-4B8C-83A1-F6EECF244321}">
                <p14:modId xmlns:p14="http://schemas.microsoft.com/office/powerpoint/2010/main" val="407873023"/>
              </p:ext>
            </p:extLst>
          </p:nvPr>
        </p:nvGraphicFramePr>
        <p:xfrm>
          <a:off x="739660" y="2486379"/>
          <a:ext cx="16557739" cy="6724288"/>
        </p:xfrm>
        <a:graphic>
          <a:graphicData uri="http://schemas.openxmlformats.org/drawingml/2006/table">
            <a:tbl>
              <a:tblPr firstRow="1" firstCol="1" bandRow="1">
                <a:tableStyleId>{5940675A-B579-460E-94D1-54222C63F5DA}</a:tableStyleId>
              </a:tblPr>
              <a:tblGrid>
                <a:gridCol w="2765540">
                  <a:extLst>
                    <a:ext uri="{9D8B030D-6E8A-4147-A177-3AD203B41FA5}">
                      <a16:colId xmlns:a16="http://schemas.microsoft.com/office/drawing/2014/main" val="3818470743"/>
                    </a:ext>
                  </a:extLst>
                </a:gridCol>
                <a:gridCol w="13792199">
                  <a:extLst>
                    <a:ext uri="{9D8B030D-6E8A-4147-A177-3AD203B41FA5}">
                      <a16:colId xmlns:a16="http://schemas.microsoft.com/office/drawing/2014/main" val="3746827053"/>
                    </a:ext>
                  </a:extLst>
                </a:gridCol>
              </a:tblGrid>
              <a:tr h="635072">
                <a:tc gridSpan="2">
                  <a:txBody>
                    <a:bodyPr/>
                    <a:lstStyle/>
                    <a:p>
                      <a:pPr algn="ctr">
                        <a:spcBef>
                          <a:spcPts val="600"/>
                        </a:spcBef>
                        <a:spcAft>
                          <a:spcPts val="600"/>
                        </a:spcAft>
                      </a:pPr>
                      <a:r>
                        <a:rPr lang="en-US" sz="3400" dirty="0" err="1">
                          <a:effectLst/>
                          <a:latin typeface="#9Slide03 BoosterNextFYBlack" panose="02000A03000000020004" pitchFamily="2" charset="0"/>
                          <a:cs typeface="#9Slide03 Arima Madurai Bold" panose="00000800000000000000" pitchFamily="2" charset="0"/>
                        </a:rPr>
                        <a:t>NHÂN</a:t>
                      </a:r>
                      <a:r>
                        <a:rPr lang="en-US" sz="3400" dirty="0">
                          <a:effectLst/>
                          <a:latin typeface="#9Slide03 BoosterNextFYBlack" panose="02000A03000000020004" pitchFamily="2" charset="0"/>
                          <a:cs typeface="#9Slide03 Arima Madurai Bold" panose="00000800000000000000" pitchFamily="2" charset="0"/>
                        </a:rPr>
                        <a:t> </a:t>
                      </a:r>
                      <a:r>
                        <a:rPr lang="en-US" sz="3400" dirty="0" err="1">
                          <a:effectLst/>
                          <a:latin typeface="#9Slide03 BoosterNextFYBlack" panose="02000A03000000020004" pitchFamily="2" charset="0"/>
                          <a:cs typeface="#9Slide03 Arima Madurai Bold" panose="00000800000000000000" pitchFamily="2" charset="0"/>
                        </a:rPr>
                        <a:t>VẬT</a:t>
                      </a:r>
                      <a:r>
                        <a:rPr lang="en-US" sz="3400" dirty="0">
                          <a:effectLst/>
                          <a:latin typeface="#9Slide03 BoosterNextFYBlack" panose="02000A03000000020004" pitchFamily="2" charset="0"/>
                          <a:cs typeface="#9Slide03 Arima Madurai Bold" panose="00000800000000000000" pitchFamily="2" charset="0"/>
                        </a:rPr>
                        <a:t> </a:t>
                      </a:r>
                      <a:r>
                        <a:rPr lang="en-US" sz="3400" dirty="0" err="1">
                          <a:effectLst/>
                          <a:latin typeface="#9Slide03 BoosterNextFYBlack" panose="02000A03000000020004" pitchFamily="2" charset="0"/>
                          <a:cs typeface="#9Slide03 Arima Madurai Bold" panose="00000800000000000000" pitchFamily="2" charset="0"/>
                        </a:rPr>
                        <a:t>GIÔN</a:t>
                      </a:r>
                      <a:r>
                        <a:rPr lang="en-US" sz="3400" dirty="0">
                          <a:effectLst/>
                          <a:latin typeface="#9Slide03 BoosterNextFYBlack" panose="02000A03000000020004" pitchFamily="2" charset="0"/>
                          <a:cs typeface="#9Slide03 Arima Madurai Bold" panose="00000800000000000000" pitchFamily="2" charset="0"/>
                        </a:rPr>
                        <a:t>-XI</a:t>
                      </a:r>
                      <a:endParaRPr lang="en-US" sz="34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8964" marR="18964" marT="0" marB="0" anchor="ctr"/>
                </a:tc>
                <a:tc hMerge="1">
                  <a:txBody>
                    <a:bodyPr/>
                    <a:lstStyle/>
                    <a:p>
                      <a:endParaRPr lang="en-US"/>
                    </a:p>
                  </a:txBody>
                  <a:tcPr/>
                </a:tc>
                <a:extLst>
                  <a:ext uri="{0D108BD9-81ED-4DB2-BD59-A6C34878D82A}">
                    <a16:rowId xmlns:a16="http://schemas.microsoft.com/office/drawing/2014/main" val="4275708855"/>
                  </a:ext>
                </a:extLst>
              </a:tr>
              <a:tr h="635072">
                <a:tc>
                  <a:txBody>
                    <a:bodyPr/>
                    <a:lstStyle/>
                    <a:p>
                      <a:pPr algn="ctr">
                        <a:spcBef>
                          <a:spcPts val="600"/>
                        </a:spcBef>
                        <a:spcAft>
                          <a:spcPts val="600"/>
                        </a:spcAft>
                      </a:pPr>
                      <a:r>
                        <a:rPr lang="en-US" sz="3400">
                          <a:effectLst/>
                          <a:latin typeface="#9Slide03 BoosterNextFYBlack" panose="02000A03000000020004" pitchFamily="2" charset="0"/>
                          <a:cs typeface="#9Slide03 Arima Madurai Bold" panose="00000800000000000000" pitchFamily="2" charset="0"/>
                        </a:rPr>
                        <a:t>Yêu cầu</a:t>
                      </a:r>
                      <a:endParaRPr lang="en-US" sz="340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8964" marR="18964" marT="0" marB="0" anchor="ctr"/>
                </a:tc>
                <a:tc>
                  <a:txBody>
                    <a:bodyPr/>
                    <a:lstStyle/>
                    <a:p>
                      <a:pPr algn="ctr">
                        <a:spcBef>
                          <a:spcPts val="600"/>
                        </a:spcBef>
                        <a:spcAft>
                          <a:spcPts val="600"/>
                        </a:spcAft>
                      </a:pPr>
                      <a:r>
                        <a:rPr lang="en-US" sz="3400" dirty="0" err="1">
                          <a:effectLst/>
                          <a:latin typeface="#9Slide03 BoosterNextFYBlack" panose="02000A03000000020004" pitchFamily="2" charset="0"/>
                          <a:cs typeface="#9Slide03 Arima Madurai Bold" panose="00000800000000000000" pitchFamily="2" charset="0"/>
                        </a:rPr>
                        <a:t>Nội</a:t>
                      </a:r>
                      <a:r>
                        <a:rPr lang="en-US" sz="3400" dirty="0">
                          <a:effectLst/>
                          <a:latin typeface="#9Slide03 BoosterNextFYBlack" panose="02000A03000000020004" pitchFamily="2" charset="0"/>
                          <a:cs typeface="#9Slide03 Arima Madurai Bold" panose="00000800000000000000" pitchFamily="2" charset="0"/>
                        </a:rPr>
                        <a:t> dung</a:t>
                      </a:r>
                      <a:endParaRPr lang="en-US" sz="34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8964" marR="18964" marT="0" marB="0" anchor="ctr"/>
                </a:tc>
                <a:extLst>
                  <a:ext uri="{0D108BD9-81ED-4DB2-BD59-A6C34878D82A}">
                    <a16:rowId xmlns:a16="http://schemas.microsoft.com/office/drawing/2014/main" val="460850551"/>
                  </a:ext>
                </a:extLst>
              </a:tr>
              <a:tr h="5454144">
                <a:tc>
                  <a:txBody>
                    <a:bodyPr/>
                    <a:lstStyle/>
                    <a:p>
                      <a:pPr algn="ctr">
                        <a:spcBef>
                          <a:spcPts val="600"/>
                        </a:spcBef>
                        <a:spcAft>
                          <a:spcPts val="600"/>
                        </a:spcAft>
                      </a:pPr>
                      <a:r>
                        <a:rPr lang="en-US" sz="3400" dirty="0">
                          <a:effectLst/>
                          <a:latin typeface="#9Slide03 Arima Madurai Bold" panose="00000800000000000000" pitchFamily="2" charset="0"/>
                          <a:cs typeface="#9Slide03 Arima Madurai Bold" panose="00000800000000000000" pitchFamily="2" charset="0"/>
                        </a:rPr>
                        <a:t>3. T</a:t>
                      </a:r>
                      <a:r>
                        <a:rPr lang="nl-NL" sz="3400" dirty="0">
                          <a:effectLst/>
                          <a:latin typeface="#9Slide03 Arima Madurai Bold" panose="00000800000000000000" pitchFamily="2" charset="0"/>
                          <a:cs typeface="#9Slide03 Arima Madurai Bold" panose="00000800000000000000" pitchFamily="2" charset="0"/>
                        </a:rPr>
                        <a:t>âm trạng của Giôn-xi qua lần thứ hai yêu cầu "kéo mành lên". Nhận xét về tâm trạng của cô</a:t>
                      </a:r>
                      <a:endParaRPr lang="en-US" sz="3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8964" marR="18964" marT="0" marB="0" anchor="ctr"/>
                </a:tc>
                <a:tc>
                  <a:txBody>
                    <a:bodyPr/>
                    <a:lstStyle/>
                    <a:p>
                      <a:pPr algn="just">
                        <a:spcBef>
                          <a:spcPts val="600"/>
                        </a:spcBef>
                        <a:spcAft>
                          <a:spcPts val="600"/>
                        </a:spcAft>
                      </a:pPr>
                      <a:r>
                        <a:rPr lang="en-US" sz="3400" dirty="0">
                          <a:effectLst/>
                          <a:latin typeface="#9Slide03 Arima Madurai Bold" panose="00000800000000000000" pitchFamily="2" charset="0"/>
                          <a:cs typeface="#9Slide03 Arima Madurai Bold" panose="00000800000000000000" pitchFamily="2" charset="0"/>
                        </a:rPr>
                        <a:t> </a:t>
                      </a:r>
                      <a:endParaRPr lang="en-US" sz="3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8964" marR="18964" marT="0" marB="0" anchor="ctr"/>
                </a:tc>
                <a:extLst>
                  <a:ext uri="{0D108BD9-81ED-4DB2-BD59-A6C34878D82A}">
                    <a16:rowId xmlns:a16="http://schemas.microsoft.com/office/drawing/2014/main" val="4276749539"/>
                  </a:ext>
                </a:extLst>
              </a:tr>
            </a:tbl>
          </a:graphicData>
        </a:graphic>
      </p:graphicFrame>
      <p:grpSp>
        <p:nvGrpSpPr>
          <p:cNvPr id="8" name="Group 4">
            <a:extLst>
              <a:ext uri="{FF2B5EF4-FFF2-40B4-BE49-F238E27FC236}">
                <a16:creationId xmlns:a16="http://schemas.microsoft.com/office/drawing/2014/main" id="{F2BD2810-AB32-A25C-1303-F1088BDE71A8}"/>
              </a:ext>
            </a:extLst>
          </p:cNvPr>
          <p:cNvGrpSpPr/>
          <p:nvPr/>
        </p:nvGrpSpPr>
        <p:grpSpPr>
          <a:xfrm>
            <a:off x="5866906" y="834575"/>
            <a:ext cx="6554188" cy="1490689"/>
            <a:chOff x="0" y="-112774"/>
            <a:chExt cx="2686494" cy="519174"/>
          </a:xfrm>
        </p:grpSpPr>
        <p:sp>
          <p:nvSpPr>
            <p:cNvPr id="9" name="Freeform 5">
              <a:extLst>
                <a:ext uri="{FF2B5EF4-FFF2-40B4-BE49-F238E27FC236}">
                  <a16:creationId xmlns:a16="http://schemas.microsoft.com/office/drawing/2014/main" id="{F42D28DB-4AE7-AFC1-D00F-F4C56FE726FA}"/>
                </a:ext>
              </a:extLst>
            </p:cNvPr>
            <p:cNvSpPr/>
            <p:nvPr/>
          </p:nvSpPr>
          <p:spPr>
            <a:xfrm>
              <a:off x="0" y="-112774"/>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69D4E"/>
            </a:solidFill>
            <a:ln w="47625" cap="rnd">
              <a:solidFill>
                <a:srgbClr val="F2731D"/>
              </a:solidFill>
              <a:prstDash val="lgDash"/>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uLnTx/>
                  <a:uFillTx/>
                  <a:latin typeface="#9Slide03 BoosterNextFYBlack" panose="02000A03000000020004" pitchFamily="2" charset="0"/>
                  <a:ea typeface="+mn-ea"/>
                  <a:cs typeface="+mn-cs"/>
                </a:rPr>
                <a:t>Nhóm</a:t>
              </a:r>
              <a:r>
                <a:rPr kumimoji="0" lang="en-US" sz="5400" b="0" i="0" u="none" strike="noStrike" kern="1200" cap="none" spc="0" normalizeH="0" baseline="0" noProof="0" dirty="0">
                  <a:ln>
                    <a:noFill/>
                  </a:ln>
                  <a:solidFill>
                    <a:prstClr val="black">
                      <a:lumMod val="85000"/>
                      <a:lumOff val="15000"/>
                    </a:prstClr>
                  </a:solidFill>
                  <a:effectLst/>
                  <a:uLnTx/>
                  <a:uFillTx/>
                  <a:latin typeface="#9Slide03 BoosterNextFYBlack" panose="02000A03000000020004" pitchFamily="2" charset="0"/>
                  <a:ea typeface="+mn-ea"/>
                  <a:cs typeface="+mn-cs"/>
                </a:rPr>
                <a:t> 4</a:t>
              </a:r>
            </a:p>
          </p:txBody>
        </p:sp>
        <p:sp>
          <p:nvSpPr>
            <p:cNvPr id="10" name="TextBox 6">
              <a:extLst>
                <a:ext uri="{FF2B5EF4-FFF2-40B4-BE49-F238E27FC236}">
                  <a16:creationId xmlns:a16="http://schemas.microsoft.com/office/drawing/2014/main" id="{BF3083F2-D895-7D33-D7F6-06CD2D04DAA2}"/>
                </a:ext>
              </a:extLst>
            </p:cNvPr>
            <p:cNvSpPr txBox="1"/>
            <p:nvPr/>
          </p:nvSpPr>
          <p:spPr>
            <a:xfrm>
              <a:off x="0" y="-28575"/>
              <a:ext cx="2686494" cy="4349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TextBox 2">
            <a:extLst>
              <a:ext uri="{FF2B5EF4-FFF2-40B4-BE49-F238E27FC236}">
                <a16:creationId xmlns:a16="http://schemas.microsoft.com/office/drawing/2014/main" id="{1352F456-7C1D-9617-4100-DAFF4F5AA798}"/>
              </a:ext>
            </a:extLst>
          </p:cNvPr>
          <p:cNvSpPr txBox="1"/>
          <p:nvPr/>
        </p:nvSpPr>
        <p:spPr>
          <a:xfrm>
            <a:off x="3581400" y="3871912"/>
            <a:ext cx="13563600" cy="5386090"/>
          </a:xfrm>
          <a:prstGeom prst="rect">
            <a:avLst/>
          </a:prstGeom>
          <a:noFill/>
        </p:spPr>
        <p:txBody>
          <a:bodyPr wrap="square">
            <a:spAutoFit/>
          </a:bodyPr>
          <a:lstStyle/>
          <a:p>
            <a:pPr algn="just">
              <a:spcBef>
                <a:spcPts val="600"/>
              </a:spcBef>
              <a:spcAft>
                <a:spcPts val="600"/>
              </a:spcAft>
            </a:pP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Suy</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nghĩ</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lời</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nói</a:t>
            </a:r>
            <a:r>
              <a:rPr lang="en-US" sz="3600" dirty="0">
                <a:effectLst/>
                <a:latin typeface="#9Slide03 Arima Madurai Bold" panose="00000800000000000000" pitchFamily="2" charset="0"/>
                <a:cs typeface="#9Slide03 Arima Madurai Bold" panose="00000800000000000000" pitchFamily="2" charset="0"/>
              </a:rPr>
              <a:t>: “Em </a:t>
            </a:r>
            <a:r>
              <a:rPr lang="en-US" sz="3600" dirty="0" err="1">
                <a:effectLst/>
                <a:latin typeface="#9Slide03 Arima Madurai Bold" panose="00000800000000000000" pitchFamily="2" charset="0"/>
                <a:cs typeface="#9Slide03 Arima Madurai Bold" panose="00000800000000000000" pitchFamily="2" charset="0"/>
              </a:rPr>
              <a:t>thật</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là</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một</a:t>
            </a:r>
            <a:r>
              <a:rPr lang="en-US" sz="3600" dirty="0">
                <a:effectLst/>
                <a:latin typeface="#9Slide03 Arima Madurai Bold" panose="00000800000000000000" pitchFamily="2" charset="0"/>
                <a:cs typeface="#9Slide03 Arima Madurai Bold" panose="00000800000000000000" pitchFamily="2" charset="0"/>
              </a:rPr>
              <a:t> con </a:t>
            </a:r>
            <a:r>
              <a:rPr lang="en-US" sz="3600" dirty="0" err="1">
                <a:effectLst/>
                <a:latin typeface="#9Slide03 Arima Madurai Bold" panose="00000800000000000000" pitchFamily="2" charset="0"/>
                <a:cs typeface="#9Slide03 Arima Madurai Bold" panose="00000800000000000000" pitchFamily="2" charset="0"/>
              </a:rPr>
              <a:t>bé</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hư</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chị</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xiu</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thân</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yêu</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ơi</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Có</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một</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cái</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gì</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đấy</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đã</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làm</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cho</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chiếc</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lá</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cuối</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cùng</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vẫn</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còn</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đó</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để</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cho</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em</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thấy</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rằng</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mình</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đã</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tệ</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như</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thế</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nào</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Muốn</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chết</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là</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một</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tội</a:t>
            </a:r>
            <a:r>
              <a:rPr lang="en-US" sz="3600" dirty="0">
                <a:effectLst/>
                <a:latin typeface="#9Slide03 Arima Madurai Bold" panose="00000800000000000000" pitchFamily="2" charset="0"/>
                <a:cs typeface="#9Slide03 Arima Madurai Bold" panose="00000800000000000000" pitchFamily="2" charset="0"/>
              </a:rPr>
              <a:t>…</a:t>
            </a:r>
            <a:r>
              <a:rPr lang="en-US" sz="3600" dirty="0" err="1">
                <a:effectLst/>
                <a:latin typeface="#9Slide03 Arima Madurai Bold" panose="00000800000000000000" pitchFamily="2" charset="0"/>
                <a:cs typeface="#9Slide03 Arima Madurai Bold" panose="00000800000000000000" pitchFamily="2" charset="0"/>
              </a:rPr>
              <a:t>cho</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em</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xin</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một</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tí</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cháo</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và</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một</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chút</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sữa</a:t>
            </a:r>
            <a:r>
              <a:rPr lang="en-US" sz="3600" dirty="0">
                <a:effectLst/>
                <a:latin typeface="#9Slide03 Arima Madurai Bold" panose="00000800000000000000" pitchFamily="2" charset="0"/>
                <a:cs typeface="#9Slide03 Arima Madurai Bold" panose="00000800000000000000" pitchFamily="2" charset="0"/>
              </a:rPr>
              <a:t> … </a:t>
            </a:r>
            <a:r>
              <a:rPr lang="en-US" sz="3600" dirty="0" err="1">
                <a:effectLst/>
                <a:latin typeface="#9Slide03 Arima Madurai Bold" panose="00000800000000000000" pitchFamily="2" charset="0"/>
                <a:cs typeface="#9Slide03 Arima Madurai Bold" panose="00000800000000000000" pitchFamily="2" charset="0"/>
              </a:rPr>
              <a:t>cho</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em</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chiếc</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gương</a:t>
            </a:r>
            <a:r>
              <a:rPr lang="en-US" sz="3600" dirty="0">
                <a:effectLst/>
                <a:latin typeface="#9Slide03 Arima Madurai Bold" panose="00000800000000000000" pitchFamily="2" charset="0"/>
                <a:cs typeface="#9Slide03 Arima Madurai Bold" panose="00000800000000000000" pitchFamily="2" charset="0"/>
              </a:rPr>
              <a:t>…</a:t>
            </a:r>
            <a:r>
              <a:rPr lang="en-US" sz="3600" dirty="0" err="1">
                <a:effectLst/>
                <a:latin typeface="#9Slide03 Arima Madurai Bold" panose="00000800000000000000" pitchFamily="2" charset="0"/>
                <a:cs typeface="#9Slide03 Arima Madurai Bold" panose="00000800000000000000" pitchFamily="2" charset="0"/>
              </a:rPr>
              <a:t>em</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ngồi</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dậy</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xem</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chị</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nấu</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nướng</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một</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ngày</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nào</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đó</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em</a:t>
            </a:r>
            <a:r>
              <a:rPr lang="en-US" sz="3600" dirty="0">
                <a:effectLst/>
                <a:latin typeface="#9Slide03 Arima Madurai Bold" panose="00000800000000000000" pitchFamily="2" charset="0"/>
                <a:cs typeface="#9Slide03 Arima Madurai Bold" panose="00000800000000000000" pitchFamily="2" charset="0"/>
              </a:rPr>
              <a:t> hi </a:t>
            </a:r>
            <a:r>
              <a:rPr lang="en-US" sz="3600" dirty="0" err="1">
                <a:effectLst/>
                <a:latin typeface="#9Slide03 Arima Madurai Bold" panose="00000800000000000000" pitchFamily="2" charset="0"/>
                <a:cs typeface="#9Slide03 Arima Madurai Bold" panose="00000800000000000000" pitchFamily="2" charset="0"/>
              </a:rPr>
              <a:t>vọng</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sẽ</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được</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vẽ</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vịnh</a:t>
            </a:r>
            <a:r>
              <a:rPr lang="en-US" sz="3600" dirty="0">
                <a:effectLst/>
                <a:latin typeface="#9Slide03 Arima Madurai Bold" panose="00000800000000000000" pitchFamily="2" charset="0"/>
                <a:cs typeface="#9Slide03 Arima Madurai Bold" panose="00000800000000000000" pitchFamily="2" charset="0"/>
              </a:rPr>
              <a:t> Na-</a:t>
            </a:r>
            <a:r>
              <a:rPr lang="en-US" sz="3600" dirty="0" err="1">
                <a:effectLst/>
                <a:latin typeface="#9Slide03 Arima Madurai Bold" panose="00000800000000000000" pitchFamily="2" charset="0"/>
                <a:cs typeface="#9Slide03 Arima Madurai Bold" panose="00000800000000000000" pitchFamily="2" charset="0"/>
              </a:rPr>
              <a:t>plơ</a:t>
            </a:r>
            <a:r>
              <a:rPr lang="en-US" sz="3600" dirty="0">
                <a:effectLst/>
                <a:latin typeface="#9Slide03 Arima Madurai Bold" panose="00000800000000000000" pitchFamily="2" charset="0"/>
                <a:cs typeface="#9Slide03 Arima Madurai Bold" panose="00000800000000000000" pitchFamily="2" charset="0"/>
              </a:rPr>
              <a:t>.. </a:t>
            </a:r>
          </a:p>
          <a:p>
            <a:pPr algn="just">
              <a:spcBef>
                <a:spcPts val="600"/>
              </a:spcBef>
              <a:spcAft>
                <a:spcPts val="600"/>
              </a:spcAft>
            </a:pP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Hành</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động</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ra</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lệnh</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kéo</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mành</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lên</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nằm</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nhìn</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chiếc</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lá</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hồi</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lâu</a:t>
            </a:r>
            <a:r>
              <a:rPr lang="en-US" sz="3600" dirty="0">
                <a:effectLst/>
                <a:latin typeface="#9Slide03 Arima Madurai Bold" panose="00000800000000000000" pitchFamily="2" charset="0"/>
                <a:cs typeface="#9Slide03 Arima Madurai Bold" panose="00000800000000000000" pitchFamily="2" charset="0"/>
              </a:rPr>
              <a:t>,</a:t>
            </a:r>
          </a:p>
          <a:p>
            <a:pPr algn="just">
              <a:spcBef>
                <a:spcPts val="600"/>
              </a:spcBef>
              <a:spcAft>
                <a:spcPts val="600"/>
              </a:spcAft>
            </a:pPr>
            <a:r>
              <a:rPr lang="en-US" sz="3600" dirty="0">
                <a:effectLst/>
                <a:latin typeface="#9Slide03 Arima Madurai Bold" panose="00000800000000000000" pitchFamily="2" charset="0"/>
                <a:cs typeface="#9Slide03 Arima Madurai Bold" panose="00000800000000000000" pitchFamily="2" charset="0"/>
              </a:rPr>
              <a:t>=&gt;  </a:t>
            </a:r>
            <a:r>
              <a:rPr lang="en-US" sz="3600" dirty="0" err="1">
                <a:effectLst/>
                <a:latin typeface="#9Slide03 Arima Madurai Bold" panose="00000800000000000000" pitchFamily="2" charset="0"/>
                <a:cs typeface="#9Slide03 Arima Madurai Bold" panose="00000800000000000000" pitchFamily="2" charset="0"/>
              </a:rPr>
              <a:t>Tâm</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trạng</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hoàn</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toàn</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thay</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đổi</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cô</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đã</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mong</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muốn</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được</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sống</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ăn</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uống</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và</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làm</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việc</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Sự</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hồi</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sinh</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đã</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trở</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lại</a:t>
            </a:r>
            <a:r>
              <a:rPr lang="en-US" sz="3600" dirty="0">
                <a:effectLst/>
                <a:latin typeface="#9Slide03 Arima Madurai Bold" panose="00000800000000000000" pitchFamily="2" charset="0"/>
                <a:cs typeface="#9Slide03 Arima Madurai Bold" panose="00000800000000000000" pitchFamily="2" charset="0"/>
              </a:rPr>
              <a:t>.</a:t>
            </a:r>
            <a:endPar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275046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3962400" y="7497097"/>
            <a:ext cx="9404123" cy="2789903"/>
          </a:xfrm>
          <a:custGeom>
            <a:avLst/>
            <a:gdLst/>
            <a:ahLst/>
            <a:cxnLst/>
            <a:rect l="l" t="t" r="r" b="b"/>
            <a:pathLst>
              <a:path w="16230600" h="4260532">
                <a:moveTo>
                  <a:pt x="0" y="0"/>
                </a:moveTo>
                <a:lnTo>
                  <a:pt x="16230600" y="0"/>
                </a:lnTo>
                <a:lnTo>
                  <a:pt x="16230600" y="4260532"/>
                </a:lnTo>
                <a:lnTo>
                  <a:pt x="0" y="426053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2278884">
            <a:off x="14201169" y="-719637"/>
            <a:ext cx="4176669" cy="3970066"/>
          </a:xfrm>
          <a:custGeom>
            <a:avLst/>
            <a:gdLst/>
            <a:ahLst/>
            <a:cxnLst/>
            <a:rect l="l" t="t" r="r" b="b"/>
            <a:pathLst>
              <a:path w="5250600" h="4522079">
                <a:moveTo>
                  <a:pt x="0" y="0"/>
                </a:moveTo>
                <a:lnTo>
                  <a:pt x="5250600" y="0"/>
                </a:lnTo>
                <a:lnTo>
                  <a:pt x="5250600" y="4522078"/>
                </a:lnTo>
                <a:lnTo>
                  <a:pt x="0" y="452207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1B75ABE4-9428-CBE1-AAF4-DC76177C41A1}"/>
              </a:ext>
            </a:extLst>
          </p:cNvPr>
          <p:cNvSpPr txBox="1"/>
          <p:nvPr/>
        </p:nvSpPr>
        <p:spPr>
          <a:xfrm>
            <a:off x="2362200" y="896064"/>
            <a:ext cx="114909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pt-BR"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Nhóm 4</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5" name="Table 4">
            <a:extLst>
              <a:ext uri="{FF2B5EF4-FFF2-40B4-BE49-F238E27FC236}">
                <a16:creationId xmlns:a16="http://schemas.microsoft.com/office/drawing/2014/main" id="{3C7865F6-66BF-BE5A-E295-BD280ECC61F3}"/>
              </a:ext>
            </a:extLst>
          </p:cNvPr>
          <p:cNvGraphicFramePr>
            <a:graphicFrameLocks noGrp="1"/>
          </p:cNvGraphicFramePr>
          <p:nvPr>
            <p:extLst>
              <p:ext uri="{D42A27DB-BD31-4B8C-83A1-F6EECF244321}">
                <p14:modId xmlns:p14="http://schemas.microsoft.com/office/powerpoint/2010/main" val="2563814941"/>
              </p:ext>
            </p:extLst>
          </p:nvPr>
        </p:nvGraphicFramePr>
        <p:xfrm>
          <a:off x="1028700" y="2910766"/>
          <a:ext cx="16230600" cy="6299901"/>
        </p:xfrm>
        <a:graphic>
          <a:graphicData uri="http://schemas.openxmlformats.org/drawingml/2006/table">
            <a:tbl>
              <a:tblPr firstRow="1" firstCol="1" bandRow="1">
                <a:tableStyleId>{5940675A-B579-460E-94D1-54222C63F5DA}</a:tableStyleId>
              </a:tblPr>
              <a:tblGrid>
                <a:gridCol w="3695700">
                  <a:extLst>
                    <a:ext uri="{9D8B030D-6E8A-4147-A177-3AD203B41FA5}">
                      <a16:colId xmlns:a16="http://schemas.microsoft.com/office/drawing/2014/main" val="3818470743"/>
                    </a:ext>
                  </a:extLst>
                </a:gridCol>
                <a:gridCol w="12534900">
                  <a:extLst>
                    <a:ext uri="{9D8B030D-6E8A-4147-A177-3AD203B41FA5}">
                      <a16:colId xmlns:a16="http://schemas.microsoft.com/office/drawing/2014/main" val="3746827053"/>
                    </a:ext>
                  </a:extLst>
                </a:gridCol>
              </a:tblGrid>
              <a:tr h="980720">
                <a:tc gridSpan="2">
                  <a:txBody>
                    <a:bodyPr/>
                    <a:lstStyle/>
                    <a:p>
                      <a:pPr algn="ctr">
                        <a:spcBef>
                          <a:spcPts val="600"/>
                        </a:spcBef>
                        <a:spcAft>
                          <a:spcPts val="600"/>
                        </a:spcAft>
                      </a:pPr>
                      <a:r>
                        <a:rPr lang="en-US" sz="4000" dirty="0" err="1">
                          <a:effectLst/>
                          <a:latin typeface="#9Slide03 BoosterNextFYBlack" panose="02000A03000000020004" pitchFamily="2" charset="0"/>
                          <a:cs typeface="#9Slide03 Arima Madurai Bold" panose="00000800000000000000" pitchFamily="2" charset="0"/>
                        </a:rPr>
                        <a:t>NHÂN</a:t>
                      </a:r>
                      <a:r>
                        <a:rPr lang="en-US" sz="4000" dirty="0">
                          <a:effectLst/>
                          <a:latin typeface="#9Slide03 BoosterNextFYBlack" panose="02000A03000000020004" pitchFamily="2" charset="0"/>
                          <a:cs typeface="#9Slide03 Arima Madurai Bold" panose="00000800000000000000" pitchFamily="2" charset="0"/>
                        </a:rPr>
                        <a:t> </a:t>
                      </a:r>
                      <a:r>
                        <a:rPr lang="en-US" sz="4000" dirty="0" err="1">
                          <a:effectLst/>
                          <a:latin typeface="#9Slide03 BoosterNextFYBlack" panose="02000A03000000020004" pitchFamily="2" charset="0"/>
                          <a:cs typeface="#9Slide03 Arima Madurai Bold" panose="00000800000000000000" pitchFamily="2" charset="0"/>
                        </a:rPr>
                        <a:t>VẬT</a:t>
                      </a:r>
                      <a:r>
                        <a:rPr lang="en-US" sz="4000" dirty="0">
                          <a:effectLst/>
                          <a:latin typeface="#9Slide03 BoosterNextFYBlack" panose="02000A03000000020004" pitchFamily="2" charset="0"/>
                          <a:cs typeface="#9Slide03 Arima Madurai Bold" panose="00000800000000000000" pitchFamily="2" charset="0"/>
                        </a:rPr>
                        <a:t> </a:t>
                      </a:r>
                      <a:r>
                        <a:rPr lang="en-US" sz="4000" dirty="0" err="1">
                          <a:effectLst/>
                          <a:latin typeface="#9Slide03 BoosterNextFYBlack" panose="02000A03000000020004" pitchFamily="2" charset="0"/>
                          <a:cs typeface="#9Slide03 Arima Madurai Bold" panose="00000800000000000000" pitchFamily="2" charset="0"/>
                        </a:rPr>
                        <a:t>GIÔN</a:t>
                      </a:r>
                      <a:r>
                        <a:rPr lang="en-US" sz="4000" dirty="0">
                          <a:effectLst/>
                          <a:latin typeface="#9Slide03 BoosterNextFYBlack" panose="02000A03000000020004" pitchFamily="2" charset="0"/>
                          <a:cs typeface="#9Slide03 Arima Madurai Bold" panose="00000800000000000000" pitchFamily="2" charset="0"/>
                        </a:rPr>
                        <a:t>-XI</a:t>
                      </a:r>
                      <a:endParaRPr lang="en-US" sz="40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8964" marR="18964" marT="0" marB="0" anchor="ctr"/>
                </a:tc>
                <a:tc hMerge="1">
                  <a:txBody>
                    <a:bodyPr/>
                    <a:lstStyle/>
                    <a:p>
                      <a:endParaRPr lang="en-US"/>
                    </a:p>
                  </a:txBody>
                  <a:tcPr/>
                </a:tc>
                <a:extLst>
                  <a:ext uri="{0D108BD9-81ED-4DB2-BD59-A6C34878D82A}">
                    <a16:rowId xmlns:a16="http://schemas.microsoft.com/office/drawing/2014/main" val="4275708855"/>
                  </a:ext>
                </a:extLst>
              </a:tr>
              <a:tr h="956967">
                <a:tc>
                  <a:txBody>
                    <a:bodyPr/>
                    <a:lstStyle/>
                    <a:p>
                      <a:pPr algn="ctr">
                        <a:spcBef>
                          <a:spcPts val="600"/>
                        </a:spcBef>
                        <a:spcAft>
                          <a:spcPts val="600"/>
                        </a:spcAft>
                      </a:pPr>
                      <a:r>
                        <a:rPr lang="en-US" sz="4000" dirty="0" err="1">
                          <a:effectLst/>
                          <a:latin typeface="#9Slide03 BoosterNextFYBlack" panose="02000A03000000020004" pitchFamily="2" charset="0"/>
                          <a:cs typeface="#9Slide03 Arima Madurai Bold" panose="00000800000000000000" pitchFamily="2" charset="0"/>
                        </a:rPr>
                        <a:t>Yêu</a:t>
                      </a:r>
                      <a:r>
                        <a:rPr lang="en-US" sz="4000" dirty="0">
                          <a:effectLst/>
                          <a:latin typeface="#9Slide03 BoosterNextFYBlack" panose="02000A03000000020004" pitchFamily="2" charset="0"/>
                          <a:cs typeface="#9Slide03 Arima Madurai Bold" panose="00000800000000000000" pitchFamily="2" charset="0"/>
                        </a:rPr>
                        <a:t> </a:t>
                      </a:r>
                      <a:r>
                        <a:rPr lang="en-US" sz="4000" dirty="0" err="1">
                          <a:effectLst/>
                          <a:latin typeface="#9Slide03 BoosterNextFYBlack" panose="02000A03000000020004" pitchFamily="2" charset="0"/>
                          <a:cs typeface="#9Slide03 Arima Madurai Bold" panose="00000800000000000000" pitchFamily="2" charset="0"/>
                        </a:rPr>
                        <a:t>cầu</a:t>
                      </a:r>
                      <a:endParaRPr lang="en-US" sz="40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8964" marR="18964" marT="0" marB="0" anchor="ctr"/>
                </a:tc>
                <a:tc>
                  <a:txBody>
                    <a:bodyPr/>
                    <a:lstStyle/>
                    <a:p>
                      <a:pPr algn="ctr">
                        <a:spcBef>
                          <a:spcPts val="600"/>
                        </a:spcBef>
                        <a:spcAft>
                          <a:spcPts val="600"/>
                        </a:spcAft>
                      </a:pPr>
                      <a:r>
                        <a:rPr lang="en-US" sz="4000" dirty="0" err="1">
                          <a:effectLst/>
                          <a:latin typeface="#9Slide03 BoosterNextFYBlack" panose="02000A03000000020004" pitchFamily="2" charset="0"/>
                          <a:cs typeface="#9Slide03 Arima Madurai Bold" panose="00000800000000000000" pitchFamily="2" charset="0"/>
                        </a:rPr>
                        <a:t>Nội</a:t>
                      </a:r>
                      <a:r>
                        <a:rPr lang="en-US" sz="4000" dirty="0">
                          <a:effectLst/>
                          <a:latin typeface="#9Slide03 BoosterNextFYBlack" panose="02000A03000000020004" pitchFamily="2" charset="0"/>
                          <a:cs typeface="#9Slide03 Arima Madurai Bold" panose="00000800000000000000" pitchFamily="2" charset="0"/>
                        </a:rPr>
                        <a:t> dung</a:t>
                      </a:r>
                      <a:endParaRPr lang="en-US" sz="40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8964" marR="18964" marT="0" marB="0" anchor="ctr"/>
                </a:tc>
                <a:extLst>
                  <a:ext uri="{0D108BD9-81ED-4DB2-BD59-A6C34878D82A}">
                    <a16:rowId xmlns:a16="http://schemas.microsoft.com/office/drawing/2014/main" val="460850551"/>
                  </a:ext>
                </a:extLst>
              </a:tr>
              <a:tr h="4362214">
                <a:tc>
                  <a:txBody>
                    <a:bodyPr/>
                    <a:lstStyle/>
                    <a:p>
                      <a:pPr algn="ctr">
                        <a:spcBef>
                          <a:spcPts val="0"/>
                        </a:spcBef>
                        <a:spcAft>
                          <a:spcPts val="0"/>
                        </a:spcAft>
                      </a:pPr>
                      <a:r>
                        <a:rPr lang="nl-NL" sz="4000" dirty="0">
                          <a:effectLst/>
                          <a:latin typeface="#9Slide03 Arima Madurai Bold" panose="00000800000000000000" pitchFamily="2" charset="0"/>
                          <a:cs typeface="#9Slide03 Arima Madurai Bold" panose="00000800000000000000" pitchFamily="2" charset="0"/>
                        </a:rPr>
                        <a:t>4. Vì sao "chiếc lá cuối cùng” </a:t>
                      </a:r>
                    </a:p>
                    <a:p>
                      <a:pPr algn="ctr">
                        <a:spcBef>
                          <a:spcPts val="0"/>
                        </a:spcBef>
                        <a:spcAft>
                          <a:spcPts val="0"/>
                        </a:spcAft>
                      </a:pPr>
                      <a:r>
                        <a:rPr lang="nl-NL" sz="4000" dirty="0">
                          <a:effectLst/>
                          <a:latin typeface="#9Slide03 Arima Madurai Bold" panose="00000800000000000000" pitchFamily="2" charset="0"/>
                          <a:cs typeface="#9Slide03 Arima Madurai Bold" panose="00000800000000000000" pitchFamily="2" charset="0"/>
                        </a:rPr>
                        <a:t>đã giúp Giôn-xi hồi sinh?</a:t>
                      </a:r>
                      <a:endPar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8964" marR="18964" marT="0" marB="0" anchor="ctr"/>
                </a:tc>
                <a:tc>
                  <a:txBody>
                    <a:bodyPr/>
                    <a:lstStyle/>
                    <a:p>
                      <a:pPr algn="just">
                        <a:spcBef>
                          <a:spcPts val="600"/>
                        </a:spcBef>
                        <a:spcAft>
                          <a:spcPts val="600"/>
                        </a:spcAft>
                      </a:pPr>
                      <a:endPar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8964" marR="18964" marT="0" marB="0" anchor="ctr"/>
                </a:tc>
                <a:extLst>
                  <a:ext uri="{0D108BD9-81ED-4DB2-BD59-A6C34878D82A}">
                    <a16:rowId xmlns:a16="http://schemas.microsoft.com/office/drawing/2014/main" val="3264950385"/>
                  </a:ext>
                </a:extLst>
              </a:tr>
            </a:tbl>
          </a:graphicData>
        </a:graphic>
      </p:graphicFrame>
      <p:grpSp>
        <p:nvGrpSpPr>
          <p:cNvPr id="8" name="Group 4">
            <a:extLst>
              <a:ext uri="{FF2B5EF4-FFF2-40B4-BE49-F238E27FC236}">
                <a16:creationId xmlns:a16="http://schemas.microsoft.com/office/drawing/2014/main" id="{F2BD2810-AB32-A25C-1303-F1088BDE71A8}"/>
              </a:ext>
            </a:extLst>
          </p:cNvPr>
          <p:cNvGrpSpPr/>
          <p:nvPr/>
        </p:nvGrpSpPr>
        <p:grpSpPr>
          <a:xfrm>
            <a:off x="5866906" y="834575"/>
            <a:ext cx="6554188" cy="1490689"/>
            <a:chOff x="0" y="-112774"/>
            <a:chExt cx="2686494" cy="519174"/>
          </a:xfrm>
        </p:grpSpPr>
        <p:sp>
          <p:nvSpPr>
            <p:cNvPr id="9" name="Freeform 5">
              <a:extLst>
                <a:ext uri="{FF2B5EF4-FFF2-40B4-BE49-F238E27FC236}">
                  <a16:creationId xmlns:a16="http://schemas.microsoft.com/office/drawing/2014/main" id="{F42D28DB-4AE7-AFC1-D00F-F4C56FE726FA}"/>
                </a:ext>
              </a:extLst>
            </p:cNvPr>
            <p:cNvSpPr/>
            <p:nvPr/>
          </p:nvSpPr>
          <p:spPr>
            <a:xfrm>
              <a:off x="0" y="-112774"/>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69D4E"/>
            </a:solidFill>
            <a:ln w="47625" cap="rnd">
              <a:solidFill>
                <a:srgbClr val="F2731D"/>
              </a:solidFill>
              <a:prstDash val="lgDash"/>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uLnTx/>
                  <a:uFillTx/>
                  <a:latin typeface="#9Slide03 BoosterNextFYBlack" panose="02000A03000000020004" pitchFamily="2" charset="0"/>
                  <a:ea typeface="+mn-ea"/>
                  <a:cs typeface="+mn-cs"/>
                </a:rPr>
                <a:t>Nhóm</a:t>
              </a:r>
              <a:r>
                <a:rPr kumimoji="0" lang="en-US" sz="5400" b="0" i="0" u="none" strike="noStrike" kern="1200" cap="none" spc="0" normalizeH="0" baseline="0" noProof="0" dirty="0">
                  <a:ln>
                    <a:noFill/>
                  </a:ln>
                  <a:solidFill>
                    <a:prstClr val="black">
                      <a:lumMod val="85000"/>
                      <a:lumOff val="15000"/>
                    </a:prstClr>
                  </a:solidFill>
                  <a:effectLst/>
                  <a:uLnTx/>
                  <a:uFillTx/>
                  <a:latin typeface="#9Slide03 BoosterNextFYBlack" panose="02000A03000000020004" pitchFamily="2" charset="0"/>
                  <a:ea typeface="+mn-ea"/>
                  <a:cs typeface="+mn-cs"/>
                </a:rPr>
                <a:t> 4</a:t>
              </a:r>
            </a:p>
          </p:txBody>
        </p:sp>
        <p:sp>
          <p:nvSpPr>
            <p:cNvPr id="10" name="TextBox 6">
              <a:extLst>
                <a:ext uri="{FF2B5EF4-FFF2-40B4-BE49-F238E27FC236}">
                  <a16:creationId xmlns:a16="http://schemas.microsoft.com/office/drawing/2014/main" id="{BF3083F2-D895-7D33-D7F6-06CD2D04DAA2}"/>
                </a:ext>
              </a:extLst>
            </p:cNvPr>
            <p:cNvSpPr txBox="1"/>
            <p:nvPr/>
          </p:nvSpPr>
          <p:spPr>
            <a:xfrm>
              <a:off x="0" y="-28575"/>
              <a:ext cx="2686494" cy="4349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TextBox 2">
            <a:extLst>
              <a:ext uri="{FF2B5EF4-FFF2-40B4-BE49-F238E27FC236}">
                <a16:creationId xmlns:a16="http://schemas.microsoft.com/office/drawing/2014/main" id="{44B32600-E80B-69DD-59BB-00FC81D4D7A8}"/>
              </a:ext>
            </a:extLst>
          </p:cNvPr>
          <p:cNvSpPr txBox="1"/>
          <p:nvPr/>
        </p:nvSpPr>
        <p:spPr>
          <a:xfrm>
            <a:off x="4953000" y="5617603"/>
            <a:ext cx="12039600" cy="2708434"/>
          </a:xfrm>
          <a:prstGeom prst="rect">
            <a:avLst/>
          </a:prstGeom>
          <a:noFill/>
        </p:spPr>
        <p:txBody>
          <a:bodyPr wrap="square">
            <a:spAutoFit/>
          </a:bodyPr>
          <a:lstStyle/>
          <a:p>
            <a:pPr algn="just">
              <a:spcBef>
                <a:spcPts val="600"/>
              </a:spcBef>
              <a:spcAft>
                <a:spcPts val="600"/>
              </a:spcAft>
            </a:pPr>
            <a:r>
              <a:rPr lang="nl-NL" sz="4000" dirty="0">
                <a:effectLst/>
                <a:latin typeface="#9Slide03 Arima Madurai Bold" panose="00000800000000000000" pitchFamily="2" charset="0"/>
                <a:cs typeface="#9Slide03 Arima Madurai Bold" panose="00000800000000000000" pitchFamily="2" charset="0"/>
              </a:rPr>
              <a:t>+ Cô thấy hình ảnh chiếc lá thường xuân giàu sức sống sau đêm mưa bão</a:t>
            </a:r>
            <a:endParaRPr lang="en-US" sz="4000" dirty="0">
              <a:effectLst/>
              <a:latin typeface="#9Slide03 Arima Madurai Bold" panose="00000800000000000000" pitchFamily="2" charset="0"/>
              <a:cs typeface="#9Slide03 Arima Madurai Bold" panose="00000800000000000000" pitchFamily="2" charset="0"/>
            </a:endParaRPr>
          </a:p>
          <a:p>
            <a:pPr algn="just">
              <a:spcBef>
                <a:spcPts val="600"/>
              </a:spcBef>
              <a:spcAft>
                <a:spcPts val="600"/>
              </a:spcAft>
            </a:pPr>
            <a:r>
              <a:rPr lang="nl-NL" sz="4000" dirty="0">
                <a:effectLst/>
                <a:latin typeface="#9Slide03 Arima Madurai Bold" panose="00000800000000000000" pitchFamily="2" charset="0"/>
                <a:cs typeface="#9Slide03 Arima Madurai Bold" panose="00000800000000000000" pitchFamily="2" charset="0"/>
              </a:rPr>
              <a:t>+ Giôn-xi không muốn phụ tấm lòng yêu thương của Xiu, cụ Bơ-men.</a:t>
            </a:r>
            <a:endPar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397358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3962400" y="7497097"/>
            <a:ext cx="9404123" cy="2789903"/>
          </a:xfrm>
          <a:custGeom>
            <a:avLst/>
            <a:gdLst/>
            <a:ahLst/>
            <a:cxnLst/>
            <a:rect l="l" t="t" r="r" b="b"/>
            <a:pathLst>
              <a:path w="16230600" h="4260532">
                <a:moveTo>
                  <a:pt x="0" y="0"/>
                </a:moveTo>
                <a:lnTo>
                  <a:pt x="16230600" y="0"/>
                </a:lnTo>
                <a:lnTo>
                  <a:pt x="16230600" y="4260532"/>
                </a:lnTo>
                <a:lnTo>
                  <a:pt x="0" y="426053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2278884">
            <a:off x="14201169" y="-719637"/>
            <a:ext cx="4176669" cy="3970066"/>
          </a:xfrm>
          <a:custGeom>
            <a:avLst/>
            <a:gdLst/>
            <a:ahLst/>
            <a:cxnLst/>
            <a:rect l="l" t="t" r="r" b="b"/>
            <a:pathLst>
              <a:path w="5250600" h="4522079">
                <a:moveTo>
                  <a:pt x="0" y="0"/>
                </a:moveTo>
                <a:lnTo>
                  <a:pt x="5250600" y="0"/>
                </a:lnTo>
                <a:lnTo>
                  <a:pt x="5250600" y="4522078"/>
                </a:lnTo>
                <a:lnTo>
                  <a:pt x="0" y="452207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1B75ABE4-9428-CBE1-AAF4-DC76177C41A1}"/>
              </a:ext>
            </a:extLst>
          </p:cNvPr>
          <p:cNvSpPr txBox="1"/>
          <p:nvPr/>
        </p:nvSpPr>
        <p:spPr>
          <a:xfrm>
            <a:off x="2362200" y="896064"/>
            <a:ext cx="114909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pt-BR"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Nhóm 4</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5" name="Table 4">
            <a:extLst>
              <a:ext uri="{FF2B5EF4-FFF2-40B4-BE49-F238E27FC236}">
                <a16:creationId xmlns:a16="http://schemas.microsoft.com/office/drawing/2014/main" id="{3C7865F6-66BF-BE5A-E295-BD280ECC61F3}"/>
              </a:ext>
            </a:extLst>
          </p:cNvPr>
          <p:cNvGraphicFramePr>
            <a:graphicFrameLocks noGrp="1"/>
          </p:cNvGraphicFramePr>
          <p:nvPr>
            <p:extLst>
              <p:ext uri="{D42A27DB-BD31-4B8C-83A1-F6EECF244321}">
                <p14:modId xmlns:p14="http://schemas.microsoft.com/office/powerpoint/2010/main" val="1461793295"/>
              </p:ext>
            </p:extLst>
          </p:nvPr>
        </p:nvGraphicFramePr>
        <p:xfrm>
          <a:off x="739660" y="2486380"/>
          <a:ext cx="16557739" cy="6724288"/>
        </p:xfrm>
        <a:graphic>
          <a:graphicData uri="http://schemas.openxmlformats.org/drawingml/2006/table">
            <a:tbl>
              <a:tblPr firstRow="1" firstCol="1" bandRow="1">
                <a:tableStyleId>{5940675A-B579-460E-94D1-54222C63F5DA}</a:tableStyleId>
              </a:tblPr>
              <a:tblGrid>
                <a:gridCol w="2917940">
                  <a:extLst>
                    <a:ext uri="{9D8B030D-6E8A-4147-A177-3AD203B41FA5}">
                      <a16:colId xmlns:a16="http://schemas.microsoft.com/office/drawing/2014/main" val="3818470743"/>
                    </a:ext>
                  </a:extLst>
                </a:gridCol>
                <a:gridCol w="13639799">
                  <a:extLst>
                    <a:ext uri="{9D8B030D-6E8A-4147-A177-3AD203B41FA5}">
                      <a16:colId xmlns:a16="http://schemas.microsoft.com/office/drawing/2014/main" val="3746827053"/>
                    </a:ext>
                  </a:extLst>
                </a:gridCol>
              </a:tblGrid>
              <a:tr h="716537">
                <a:tc gridSpan="2">
                  <a:txBody>
                    <a:bodyPr/>
                    <a:lstStyle/>
                    <a:p>
                      <a:pPr algn="ctr">
                        <a:spcBef>
                          <a:spcPts val="600"/>
                        </a:spcBef>
                        <a:spcAft>
                          <a:spcPts val="600"/>
                        </a:spcAft>
                      </a:pPr>
                      <a:r>
                        <a:rPr lang="en-US" sz="3600" dirty="0" err="1">
                          <a:effectLst/>
                          <a:latin typeface="#9Slide03 BoosterNextFYBlack" panose="02000A03000000020004" pitchFamily="2" charset="0"/>
                          <a:cs typeface="#9Slide03 Arima Madurai Bold" panose="00000800000000000000" pitchFamily="2" charset="0"/>
                        </a:rPr>
                        <a:t>NHÂN</a:t>
                      </a:r>
                      <a:r>
                        <a:rPr lang="en-US" sz="3600" dirty="0">
                          <a:effectLst/>
                          <a:latin typeface="#9Slide03 BoosterNextFYBlack" panose="02000A03000000020004" pitchFamily="2" charset="0"/>
                          <a:cs typeface="#9Slide03 Arima Madurai Bold" panose="00000800000000000000" pitchFamily="2" charset="0"/>
                        </a:rPr>
                        <a:t> </a:t>
                      </a:r>
                      <a:r>
                        <a:rPr lang="en-US" sz="3600" dirty="0" err="1">
                          <a:effectLst/>
                          <a:latin typeface="#9Slide03 BoosterNextFYBlack" panose="02000A03000000020004" pitchFamily="2" charset="0"/>
                          <a:cs typeface="#9Slide03 Arima Madurai Bold" panose="00000800000000000000" pitchFamily="2" charset="0"/>
                        </a:rPr>
                        <a:t>VẬT</a:t>
                      </a:r>
                      <a:r>
                        <a:rPr lang="en-US" sz="3600" dirty="0">
                          <a:effectLst/>
                          <a:latin typeface="#9Slide03 BoosterNextFYBlack" panose="02000A03000000020004" pitchFamily="2" charset="0"/>
                          <a:cs typeface="#9Slide03 Arima Madurai Bold" panose="00000800000000000000" pitchFamily="2" charset="0"/>
                        </a:rPr>
                        <a:t> </a:t>
                      </a:r>
                      <a:r>
                        <a:rPr lang="en-US" sz="3600" dirty="0" err="1">
                          <a:effectLst/>
                          <a:latin typeface="#9Slide03 BoosterNextFYBlack" panose="02000A03000000020004" pitchFamily="2" charset="0"/>
                          <a:cs typeface="#9Slide03 Arima Madurai Bold" panose="00000800000000000000" pitchFamily="2" charset="0"/>
                        </a:rPr>
                        <a:t>GIÔN</a:t>
                      </a:r>
                      <a:r>
                        <a:rPr lang="en-US" sz="3600" dirty="0">
                          <a:effectLst/>
                          <a:latin typeface="#9Slide03 BoosterNextFYBlack" panose="02000A03000000020004" pitchFamily="2" charset="0"/>
                          <a:cs typeface="#9Slide03 Arima Madurai Bold" panose="00000800000000000000" pitchFamily="2" charset="0"/>
                        </a:rPr>
                        <a:t>-XI</a:t>
                      </a:r>
                      <a:endParaRPr lang="en-US" sz="36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8964" marR="18964" marT="0" marB="0" anchor="ctr"/>
                </a:tc>
                <a:tc hMerge="1">
                  <a:txBody>
                    <a:bodyPr/>
                    <a:lstStyle/>
                    <a:p>
                      <a:endParaRPr lang="en-US"/>
                    </a:p>
                  </a:txBody>
                  <a:tcPr/>
                </a:tc>
                <a:extLst>
                  <a:ext uri="{0D108BD9-81ED-4DB2-BD59-A6C34878D82A}">
                    <a16:rowId xmlns:a16="http://schemas.microsoft.com/office/drawing/2014/main" val="4275708855"/>
                  </a:ext>
                </a:extLst>
              </a:tr>
              <a:tr h="628718">
                <a:tc>
                  <a:txBody>
                    <a:bodyPr/>
                    <a:lstStyle/>
                    <a:p>
                      <a:pPr algn="ctr">
                        <a:spcBef>
                          <a:spcPts val="600"/>
                        </a:spcBef>
                        <a:spcAft>
                          <a:spcPts val="600"/>
                        </a:spcAft>
                      </a:pPr>
                      <a:r>
                        <a:rPr lang="en-US" sz="3600">
                          <a:effectLst/>
                          <a:latin typeface="#9Slide03 BoosterNextFYBlack" panose="02000A03000000020004" pitchFamily="2" charset="0"/>
                          <a:cs typeface="#9Slide03 Arima Madurai Bold" panose="00000800000000000000" pitchFamily="2" charset="0"/>
                        </a:rPr>
                        <a:t>Yêu cầu</a:t>
                      </a:r>
                      <a:endParaRPr lang="en-US" sz="360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8964" marR="18964" marT="0" marB="0" anchor="ctr"/>
                </a:tc>
                <a:tc>
                  <a:txBody>
                    <a:bodyPr/>
                    <a:lstStyle/>
                    <a:p>
                      <a:pPr algn="ctr">
                        <a:spcBef>
                          <a:spcPts val="600"/>
                        </a:spcBef>
                        <a:spcAft>
                          <a:spcPts val="600"/>
                        </a:spcAft>
                      </a:pPr>
                      <a:r>
                        <a:rPr lang="en-US" sz="3600" dirty="0" err="1">
                          <a:effectLst/>
                          <a:latin typeface="#9Slide03 BoosterNextFYBlack" panose="02000A03000000020004" pitchFamily="2" charset="0"/>
                          <a:cs typeface="#9Slide03 Arima Madurai Bold" panose="00000800000000000000" pitchFamily="2" charset="0"/>
                        </a:rPr>
                        <a:t>Nội</a:t>
                      </a:r>
                      <a:r>
                        <a:rPr lang="en-US" sz="3600" dirty="0">
                          <a:effectLst/>
                          <a:latin typeface="#9Slide03 BoosterNextFYBlack" panose="02000A03000000020004" pitchFamily="2" charset="0"/>
                          <a:cs typeface="#9Slide03 Arima Madurai Bold" panose="00000800000000000000" pitchFamily="2" charset="0"/>
                        </a:rPr>
                        <a:t> dung</a:t>
                      </a:r>
                      <a:endParaRPr lang="en-US" sz="36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8964" marR="18964" marT="0" marB="0" anchor="ctr"/>
                </a:tc>
                <a:extLst>
                  <a:ext uri="{0D108BD9-81ED-4DB2-BD59-A6C34878D82A}">
                    <a16:rowId xmlns:a16="http://schemas.microsoft.com/office/drawing/2014/main" val="460850551"/>
                  </a:ext>
                </a:extLst>
              </a:tr>
              <a:tr h="5379033">
                <a:tc>
                  <a:txBody>
                    <a:bodyPr/>
                    <a:lstStyle/>
                    <a:p>
                      <a:pPr algn="ctr">
                        <a:spcBef>
                          <a:spcPts val="600"/>
                        </a:spcBef>
                        <a:spcAft>
                          <a:spcPts val="600"/>
                        </a:spcAft>
                      </a:pPr>
                      <a:r>
                        <a:rPr lang="en-US" sz="3600" dirty="0">
                          <a:effectLst/>
                          <a:latin typeface="#9Slide03 Arima Madurai Bold" panose="00000800000000000000" pitchFamily="2" charset="0"/>
                          <a:cs typeface="#9Slide03 Arima Madurai Bold" panose="00000800000000000000" pitchFamily="2" charset="0"/>
                        </a:rPr>
                        <a:t>5. </a:t>
                      </a:r>
                      <a:r>
                        <a:rPr lang="en-US" sz="3600" dirty="0" err="1">
                          <a:effectLst/>
                          <a:latin typeface="#9Slide03 Arima Madurai Bold" panose="00000800000000000000" pitchFamily="2" charset="0"/>
                          <a:cs typeface="#9Slide03 Arima Madurai Bold" panose="00000800000000000000" pitchFamily="2" charset="0"/>
                        </a:rPr>
                        <a:t>Nhận</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xét</a:t>
                      </a:r>
                      <a:r>
                        <a:rPr lang="en-US" sz="3600" dirty="0">
                          <a:effectLst/>
                          <a:latin typeface="#9Slide03 Arima Madurai Bold" panose="00000800000000000000" pitchFamily="2" charset="0"/>
                          <a:cs typeface="#9Slide03 Arima Madurai Bold" panose="00000800000000000000" pitchFamily="2" charset="0"/>
                        </a:rPr>
                        <a:t>  </a:t>
                      </a:r>
                      <a:r>
                        <a:rPr lang="pt-BR" sz="3600" dirty="0">
                          <a:effectLst/>
                          <a:latin typeface="#9Slide03 Arima Madurai Bold" panose="00000800000000000000" pitchFamily="2" charset="0"/>
                          <a:cs typeface="#9Slide03 Arima Madurai Bold" panose="00000800000000000000" pitchFamily="2" charset="0"/>
                        </a:rPr>
                        <a:t>về nhân vật Giôn- xi.</a:t>
                      </a:r>
                      <a:endPar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8964" marR="18964" marT="0" marB="0" anchor="ctr"/>
                </a:tc>
                <a:tc>
                  <a:txBody>
                    <a:bodyPr/>
                    <a:lstStyle/>
                    <a:p>
                      <a:pPr algn="just" fontAlgn="base">
                        <a:spcBef>
                          <a:spcPts val="600"/>
                        </a:spcBef>
                        <a:spcAft>
                          <a:spcPts val="600"/>
                        </a:spcAft>
                      </a:pPr>
                      <a:endPar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8964" marR="18964" marT="0" marB="0" anchor="ctr"/>
                </a:tc>
                <a:extLst>
                  <a:ext uri="{0D108BD9-81ED-4DB2-BD59-A6C34878D82A}">
                    <a16:rowId xmlns:a16="http://schemas.microsoft.com/office/drawing/2014/main" val="2997496836"/>
                  </a:ext>
                </a:extLst>
              </a:tr>
            </a:tbl>
          </a:graphicData>
        </a:graphic>
      </p:graphicFrame>
      <p:grpSp>
        <p:nvGrpSpPr>
          <p:cNvPr id="8" name="Group 4">
            <a:extLst>
              <a:ext uri="{FF2B5EF4-FFF2-40B4-BE49-F238E27FC236}">
                <a16:creationId xmlns:a16="http://schemas.microsoft.com/office/drawing/2014/main" id="{F2BD2810-AB32-A25C-1303-F1088BDE71A8}"/>
              </a:ext>
            </a:extLst>
          </p:cNvPr>
          <p:cNvGrpSpPr/>
          <p:nvPr/>
        </p:nvGrpSpPr>
        <p:grpSpPr>
          <a:xfrm>
            <a:off x="5866906" y="834575"/>
            <a:ext cx="6554188" cy="1490689"/>
            <a:chOff x="0" y="-112774"/>
            <a:chExt cx="2686494" cy="519174"/>
          </a:xfrm>
        </p:grpSpPr>
        <p:sp>
          <p:nvSpPr>
            <p:cNvPr id="9" name="Freeform 5">
              <a:extLst>
                <a:ext uri="{FF2B5EF4-FFF2-40B4-BE49-F238E27FC236}">
                  <a16:creationId xmlns:a16="http://schemas.microsoft.com/office/drawing/2014/main" id="{F42D28DB-4AE7-AFC1-D00F-F4C56FE726FA}"/>
                </a:ext>
              </a:extLst>
            </p:cNvPr>
            <p:cNvSpPr/>
            <p:nvPr/>
          </p:nvSpPr>
          <p:spPr>
            <a:xfrm>
              <a:off x="0" y="-112774"/>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69D4E"/>
            </a:solidFill>
            <a:ln w="47625" cap="rnd">
              <a:solidFill>
                <a:srgbClr val="F2731D"/>
              </a:solidFill>
              <a:prstDash val="lgDash"/>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uLnTx/>
                  <a:uFillTx/>
                  <a:latin typeface="#9Slide03 BoosterNextFYBlack" panose="02000A03000000020004" pitchFamily="2" charset="0"/>
                  <a:ea typeface="+mn-ea"/>
                  <a:cs typeface="+mn-cs"/>
                </a:rPr>
                <a:t>Nhóm</a:t>
              </a:r>
              <a:r>
                <a:rPr kumimoji="0" lang="en-US" sz="5400" b="0" i="0" u="none" strike="noStrike" kern="1200" cap="none" spc="0" normalizeH="0" baseline="0" noProof="0" dirty="0">
                  <a:ln>
                    <a:noFill/>
                  </a:ln>
                  <a:solidFill>
                    <a:prstClr val="black">
                      <a:lumMod val="85000"/>
                      <a:lumOff val="15000"/>
                    </a:prstClr>
                  </a:solidFill>
                  <a:effectLst/>
                  <a:uLnTx/>
                  <a:uFillTx/>
                  <a:latin typeface="#9Slide03 BoosterNextFYBlack" panose="02000A03000000020004" pitchFamily="2" charset="0"/>
                  <a:ea typeface="+mn-ea"/>
                  <a:cs typeface="+mn-cs"/>
                </a:rPr>
                <a:t> 4</a:t>
              </a:r>
            </a:p>
          </p:txBody>
        </p:sp>
        <p:sp>
          <p:nvSpPr>
            <p:cNvPr id="10" name="TextBox 6">
              <a:extLst>
                <a:ext uri="{FF2B5EF4-FFF2-40B4-BE49-F238E27FC236}">
                  <a16:creationId xmlns:a16="http://schemas.microsoft.com/office/drawing/2014/main" id="{BF3083F2-D895-7D33-D7F6-06CD2D04DAA2}"/>
                </a:ext>
              </a:extLst>
            </p:cNvPr>
            <p:cNvSpPr txBox="1"/>
            <p:nvPr/>
          </p:nvSpPr>
          <p:spPr>
            <a:xfrm>
              <a:off x="0" y="-28575"/>
              <a:ext cx="2686494" cy="4349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TextBox 2">
            <a:extLst>
              <a:ext uri="{FF2B5EF4-FFF2-40B4-BE49-F238E27FC236}">
                <a16:creationId xmlns:a16="http://schemas.microsoft.com/office/drawing/2014/main" id="{D870B2D9-C018-B6DB-D813-07EA2FC68CEF}"/>
              </a:ext>
            </a:extLst>
          </p:cNvPr>
          <p:cNvSpPr txBox="1"/>
          <p:nvPr/>
        </p:nvSpPr>
        <p:spPr>
          <a:xfrm>
            <a:off x="3733800" y="4120761"/>
            <a:ext cx="13411200" cy="4832092"/>
          </a:xfrm>
          <a:prstGeom prst="rect">
            <a:avLst/>
          </a:prstGeom>
          <a:noFill/>
        </p:spPr>
        <p:txBody>
          <a:bodyPr wrap="square">
            <a:spAutoFit/>
          </a:bodyPr>
          <a:lstStyle/>
          <a:p>
            <a:pPr algn="just" fontAlgn="base">
              <a:spcBef>
                <a:spcPts val="600"/>
              </a:spcBef>
              <a:spcAft>
                <a:spcPts val="600"/>
              </a:spcAft>
            </a:pPr>
            <a:r>
              <a:rPr lang="en-US" sz="3600" dirty="0" err="1">
                <a:effectLst/>
                <a:latin typeface="#9Slide03 Arima Madurai Bold" panose="00000800000000000000" pitchFamily="2" charset="0"/>
                <a:cs typeface="#9Slide03 Arima Madurai Bold" panose="00000800000000000000" pitchFamily="2" charset="0"/>
              </a:rPr>
              <a:t>Ví</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dụ</a:t>
            </a:r>
            <a:r>
              <a:rPr lang="en-US" sz="3600" dirty="0">
                <a:effectLst/>
                <a:latin typeface="#9Slide03 Arima Madurai Bold" panose="00000800000000000000" pitchFamily="2" charset="0"/>
                <a:cs typeface="#9Slide03 Arima Madurai Bold" panose="00000800000000000000" pitchFamily="2" charset="0"/>
              </a:rPr>
              <a:t>: </a:t>
            </a:r>
          </a:p>
          <a:p>
            <a:pPr algn="just" fontAlgn="base">
              <a:spcBef>
                <a:spcPts val="600"/>
              </a:spcBef>
              <a:spcAft>
                <a:spcPts val="600"/>
              </a:spcAft>
            </a:pPr>
            <a:r>
              <a:rPr lang="en-US" sz="3600" dirty="0">
                <a:effectLst/>
                <a:latin typeface="#9Slide03 Arima Madurai Bold" panose="00000800000000000000" pitchFamily="2" charset="0"/>
                <a:cs typeface="#9Slide03 Arima Madurai Bold" panose="00000800000000000000" pitchFamily="2" charset="0"/>
              </a:rPr>
              <a:t>+ </a:t>
            </a:r>
            <a:r>
              <a:rPr lang="nl-NL" sz="3600" dirty="0">
                <a:effectLst/>
                <a:latin typeface="#9Slide03 Arima Madurai Bold" panose="00000800000000000000" pitchFamily="2" charset="0"/>
                <a:cs typeface="#9Slide03 Arima Madurai Bold" panose="00000800000000000000" pitchFamily="2" charset="0"/>
              </a:rPr>
              <a:t>Nếu là Giôn-xi, em </a:t>
            </a:r>
            <a:r>
              <a:rPr lang="en-US" sz="3600" dirty="0" err="1">
                <a:effectLst/>
                <a:latin typeface="#9Slide03 Arima Madurai Bold" panose="00000800000000000000" pitchFamily="2" charset="0"/>
                <a:cs typeface="#9Slide03 Arima Madurai Bold" panose="00000800000000000000" pitchFamily="2" charset="0"/>
              </a:rPr>
              <a:t>không</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nói</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được</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gì</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nghẹn</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ngào</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xúc</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động</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vì</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tình</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thương</a:t>
            </a:r>
            <a:r>
              <a:rPr lang="en-US" sz="3600" dirty="0">
                <a:effectLst/>
                <a:latin typeface="#9Slide03 Arima Madurai Bold" panose="00000800000000000000" pitchFamily="2" charset="0"/>
                <a:cs typeface="#9Slide03 Arima Madurai Bold" panose="00000800000000000000" pitchFamily="2" charset="0"/>
              </a:rPr>
              <a:t> bao la </a:t>
            </a:r>
            <a:r>
              <a:rPr lang="en-US" sz="3600" dirty="0" err="1">
                <a:effectLst/>
                <a:latin typeface="#9Slide03 Arima Madurai Bold" panose="00000800000000000000" pitchFamily="2" charset="0"/>
                <a:cs typeface="#9Slide03 Arima Madurai Bold" panose="00000800000000000000" pitchFamily="2" charset="0"/>
              </a:rPr>
              <a:t>của</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cụ</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Bơ</a:t>
            </a:r>
            <a:r>
              <a:rPr lang="en-US" sz="3600" dirty="0">
                <a:effectLst/>
                <a:latin typeface="#9Slide03 Arima Madurai Bold" panose="00000800000000000000" pitchFamily="2" charset="0"/>
                <a:cs typeface="#9Slide03 Arima Madurai Bold" panose="00000800000000000000" pitchFamily="2" charset="0"/>
              </a:rPr>
              <a:t>-men. </a:t>
            </a:r>
            <a:r>
              <a:rPr lang="en-US" sz="3600" dirty="0" err="1">
                <a:effectLst/>
                <a:latin typeface="#9Slide03 Arima Madurai Bold" panose="00000800000000000000" pitchFamily="2" charset="0"/>
                <a:cs typeface="#9Slide03 Arima Madurai Bold" panose="00000800000000000000" pitchFamily="2" charset="0"/>
              </a:rPr>
              <a:t>Tình</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cảm</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đó</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đã</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giúp</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cho</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một</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người</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từ</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cõi</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chết</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trở</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về</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Cụ</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đã</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lấy</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cả</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mạng</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sống</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của</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mình</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để</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mang</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lại</a:t>
            </a:r>
            <a:r>
              <a:rPr lang="en-US" sz="3600" dirty="0">
                <a:effectLst/>
                <a:latin typeface="#9Slide03 Arima Madurai Bold" panose="00000800000000000000" pitchFamily="2" charset="0"/>
                <a:cs typeface="#9Slide03 Arima Madurai Bold" panose="00000800000000000000" pitchFamily="2" charset="0"/>
              </a:rPr>
              <a:t> hi </a:t>
            </a:r>
            <a:r>
              <a:rPr lang="en-US" sz="3600" dirty="0" err="1">
                <a:effectLst/>
                <a:latin typeface="#9Slide03 Arima Madurai Bold" panose="00000800000000000000" pitchFamily="2" charset="0"/>
                <a:cs typeface="#9Slide03 Arima Madurai Bold" panose="00000800000000000000" pitchFamily="2" charset="0"/>
              </a:rPr>
              <a:t>vọng</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và</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sự</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sống</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hồi</a:t>
            </a:r>
            <a:r>
              <a:rPr lang="en-US" sz="3600" dirty="0">
                <a:effectLst/>
                <a:latin typeface="#9Slide03 Arima Madurai Bold" panose="00000800000000000000" pitchFamily="2" charset="0"/>
                <a:cs typeface="#9Slide03 Arima Madurai Bold" panose="00000800000000000000" pitchFamily="2" charset="0"/>
              </a:rPr>
              <a:t> </a:t>
            </a:r>
            <a:r>
              <a:rPr lang="en-US" sz="3600" dirty="0" err="1">
                <a:effectLst/>
                <a:latin typeface="#9Slide03 Arima Madurai Bold" panose="00000800000000000000" pitchFamily="2" charset="0"/>
                <a:cs typeface="#9Slide03 Arima Madurai Bold" panose="00000800000000000000" pitchFamily="2" charset="0"/>
              </a:rPr>
              <a:t>sinh</a:t>
            </a:r>
            <a:r>
              <a:rPr lang="en-US" sz="3600" dirty="0">
                <a:effectLst/>
                <a:latin typeface="#9Slide03 Arima Madurai Bold" panose="00000800000000000000" pitchFamily="2" charset="0"/>
                <a:cs typeface="#9Slide03 Arima Madurai Bold" panose="00000800000000000000" pitchFamily="2" charset="0"/>
              </a:rPr>
              <a:t>.</a:t>
            </a:r>
          </a:p>
          <a:p>
            <a:pPr algn="just">
              <a:spcBef>
                <a:spcPts val="600"/>
              </a:spcBef>
              <a:spcAft>
                <a:spcPts val="600"/>
              </a:spcAft>
            </a:pPr>
            <a:r>
              <a:rPr lang="nl-NL" sz="3600" dirty="0">
                <a:effectLst/>
                <a:latin typeface="#9Slide03 Arima Madurai Bold" panose="00000800000000000000" pitchFamily="2" charset="0"/>
                <a:cs typeface="#9Slide03 Arima Madurai Bold" panose="00000800000000000000" pitchFamily="2" charset="0"/>
              </a:rPr>
              <a:t>+ Nếu là Giôn-xi, em sẽ cảm thấy rất đau lòng, xúc động và áy náy trước nguyên nhân cụ Bơ-men qua đời. Và sau đó sẽ cố gắng sống thật tốt để không uổng phí cơ hội sống mà cụ đã đem lại.</a:t>
            </a:r>
            <a:endPar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51095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2801600" y="7483981"/>
            <a:ext cx="9404123" cy="2789903"/>
          </a:xfrm>
          <a:custGeom>
            <a:avLst/>
            <a:gdLst/>
            <a:ahLst/>
            <a:cxnLst/>
            <a:rect l="l" t="t" r="r" b="b"/>
            <a:pathLst>
              <a:path w="16230600" h="4260532">
                <a:moveTo>
                  <a:pt x="0" y="0"/>
                </a:moveTo>
                <a:lnTo>
                  <a:pt x="16230600" y="0"/>
                </a:lnTo>
                <a:lnTo>
                  <a:pt x="16230600" y="4260532"/>
                </a:lnTo>
                <a:lnTo>
                  <a:pt x="0" y="426053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2700000">
            <a:off x="-50342" y="-46399"/>
            <a:ext cx="2996281" cy="2607397"/>
          </a:xfrm>
          <a:custGeom>
            <a:avLst/>
            <a:gdLst/>
            <a:ahLst/>
            <a:cxnLst/>
            <a:rect l="l" t="t" r="r" b="b"/>
            <a:pathLst>
              <a:path w="5250600" h="4522079">
                <a:moveTo>
                  <a:pt x="0" y="0"/>
                </a:moveTo>
                <a:lnTo>
                  <a:pt x="5250600" y="0"/>
                </a:lnTo>
                <a:lnTo>
                  <a:pt x="5250600" y="4522078"/>
                </a:lnTo>
                <a:lnTo>
                  <a:pt x="0" y="452207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A3A60105-93D1-639B-5A3A-5730A4C9546B}"/>
              </a:ext>
            </a:extLst>
          </p:cNvPr>
          <p:cNvSpPr txBox="1"/>
          <p:nvPr/>
        </p:nvSpPr>
        <p:spPr>
          <a:xfrm>
            <a:off x="1295400" y="3009900"/>
            <a:ext cx="15697200" cy="6001643"/>
          </a:xfrm>
          <a:prstGeom prst="rect">
            <a:avLst/>
          </a:prstGeom>
          <a:noFill/>
        </p:spPr>
        <p:txBody>
          <a:bodyPr wrap="square">
            <a:spAutoFit/>
          </a:bodyPr>
          <a:lstStyle>
            <a:defPPr>
              <a:defRPr lang="en-US"/>
            </a:defPPr>
            <a:lvl1pPr marR="30480" algn="just">
              <a:spcBef>
                <a:spcPts val="1200"/>
              </a:spcBef>
              <a:spcAft>
                <a:spcPts val="1200"/>
              </a:spcAft>
              <a:defRPr sz="3600">
                <a:effectLst/>
                <a:latin typeface="#9Slide03 Arima Madurai Bold" panose="00000800000000000000" pitchFamily="2" charset="0"/>
                <a:ea typeface="Times New Roman" panose="02020603050405020304" pitchFamily="18" charset="0"/>
                <a:cs typeface="#9Slide03 Arima Madurai Bold" panose="00000800000000000000" pitchFamily="2" charset="0"/>
              </a:defRPr>
            </a:lvl1pPr>
          </a:lstStyle>
          <a:p>
            <a:r>
              <a:rPr lang="en-US" sz="4800" dirty="0" err="1"/>
              <a:t>Truyện</a:t>
            </a:r>
            <a:r>
              <a:rPr lang="en-US" sz="4800" dirty="0"/>
              <a:t> </a:t>
            </a:r>
            <a:r>
              <a:rPr lang="en-US" sz="4800" dirty="0" err="1"/>
              <a:t>kết</a:t>
            </a:r>
            <a:r>
              <a:rPr lang="en-US" sz="4800" dirty="0"/>
              <a:t> </a:t>
            </a:r>
            <a:r>
              <a:rPr lang="en-US" sz="4800" dirty="0" err="1"/>
              <a:t>thúc</a:t>
            </a:r>
            <a:r>
              <a:rPr lang="en-US" sz="4800" dirty="0"/>
              <a:t> ở </a:t>
            </a:r>
            <a:r>
              <a:rPr lang="en-US" sz="4800" dirty="0" err="1"/>
              <a:t>việc</a:t>
            </a:r>
            <a:r>
              <a:rPr lang="en-US" sz="4800" dirty="0"/>
              <a:t> Xiu </a:t>
            </a:r>
            <a:r>
              <a:rPr lang="en-US" sz="4800" dirty="0" err="1"/>
              <a:t>kể</a:t>
            </a:r>
            <a:r>
              <a:rPr lang="en-US" sz="4800" dirty="0"/>
              <a:t> </a:t>
            </a:r>
            <a:r>
              <a:rPr lang="en-US" sz="4800" dirty="0" err="1"/>
              <a:t>cho</a:t>
            </a:r>
            <a:r>
              <a:rPr lang="en-US" sz="4800" dirty="0"/>
              <a:t> </a:t>
            </a:r>
            <a:r>
              <a:rPr lang="en-US" sz="4800" dirty="0" err="1"/>
              <a:t>Giôn</a:t>
            </a:r>
            <a:r>
              <a:rPr lang="en-US" sz="4800" dirty="0"/>
              <a:t>-xi </a:t>
            </a:r>
            <a:r>
              <a:rPr lang="en-US" sz="4800" dirty="0" err="1"/>
              <a:t>nghe</a:t>
            </a:r>
            <a:r>
              <a:rPr lang="en-US" sz="4800" dirty="0"/>
              <a:t> </a:t>
            </a:r>
            <a:r>
              <a:rPr lang="en-US" sz="4800" dirty="0" err="1"/>
              <a:t>về</a:t>
            </a:r>
            <a:r>
              <a:rPr lang="en-US" sz="4800" dirty="0"/>
              <a:t> </a:t>
            </a:r>
            <a:r>
              <a:rPr lang="en-US" sz="4800" dirty="0" err="1"/>
              <a:t>cái</a:t>
            </a:r>
            <a:r>
              <a:rPr lang="en-US" sz="4800" dirty="0"/>
              <a:t> </a:t>
            </a:r>
            <a:r>
              <a:rPr lang="en-US" sz="4800" dirty="0" err="1"/>
              <a:t>chết</a:t>
            </a:r>
            <a:r>
              <a:rPr lang="en-US" sz="4800" dirty="0"/>
              <a:t> </a:t>
            </a:r>
            <a:r>
              <a:rPr lang="en-US" sz="4800" dirty="0" err="1"/>
              <a:t>của</a:t>
            </a:r>
            <a:r>
              <a:rPr lang="en-US" sz="4800" dirty="0"/>
              <a:t> </a:t>
            </a:r>
            <a:r>
              <a:rPr lang="en-US" sz="4800" dirty="0" err="1"/>
              <a:t>cụ</a:t>
            </a:r>
            <a:r>
              <a:rPr lang="en-US" sz="4800" dirty="0"/>
              <a:t> </a:t>
            </a:r>
            <a:r>
              <a:rPr lang="en-US" sz="4800" dirty="0" err="1"/>
              <a:t>Bơ</a:t>
            </a:r>
            <a:r>
              <a:rPr lang="en-US" sz="4800" dirty="0"/>
              <a:t>-men </a:t>
            </a:r>
            <a:r>
              <a:rPr lang="en-US" sz="4800" dirty="0" err="1"/>
              <a:t>và</a:t>
            </a:r>
            <a:r>
              <a:rPr lang="en-US" sz="4800" dirty="0"/>
              <a:t> </a:t>
            </a:r>
            <a:r>
              <a:rPr lang="en-US" sz="4800" dirty="0" err="1"/>
              <a:t>chiếc</a:t>
            </a:r>
            <a:r>
              <a:rPr lang="en-US" sz="4800" dirty="0"/>
              <a:t> </a:t>
            </a:r>
            <a:r>
              <a:rPr lang="en-US" sz="4800" dirty="0" err="1"/>
              <a:t>lá</a:t>
            </a:r>
            <a:r>
              <a:rPr lang="en-US" sz="4800" dirty="0"/>
              <a:t> </a:t>
            </a:r>
            <a:r>
              <a:rPr lang="en-US" sz="4800" dirty="0" err="1"/>
              <a:t>cuối</a:t>
            </a:r>
            <a:r>
              <a:rPr lang="en-US" sz="4800" dirty="0"/>
              <a:t> </a:t>
            </a:r>
            <a:r>
              <a:rPr lang="en-US" sz="4800" dirty="0" err="1"/>
              <a:t>cùng</a:t>
            </a:r>
            <a:r>
              <a:rPr lang="en-US" sz="4800" dirty="0"/>
              <a:t> </a:t>
            </a:r>
            <a:r>
              <a:rPr lang="en-US" sz="4800" dirty="0" err="1"/>
              <a:t>cụ</a:t>
            </a:r>
            <a:r>
              <a:rPr lang="en-US" sz="4800" dirty="0"/>
              <a:t> </a:t>
            </a:r>
            <a:r>
              <a:rPr lang="en-US" sz="4800" dirty="0" err="1"/>
              <a:t>vẽ</a:t>
            </a:r>
            <a:r>
              <a:rPr lang="en-US" sz="4800" dirty="0"/>
              <a:t> </a:t>
            </a:r>
            <a:r>
              <a:rPr lang="en-US" sz="4800" dirty="0" err="1"/>
              <a:t>trên</a:t>
            </a:r>
            <a:r>
              <a:rPr lang="en-US" sz="4800" dirty="0"/>
              <a:t> </a:t>
            </a:r>
            <a:r>
              <a:rPr lang="en-US" sz="4800" dirty="0" err="1"/>
              <a:t>tường</a:t>
            </a:r>
            <a:r>
              <a:rPr lang="en-US" sz="4800" dirty="0"/>
              <a:t> </a:t>
            </a:r>
            <a:r>
              <a:rPr lang="en-US" sz="4800" dirty="0" err="1"/>
              <a:t>trong</a:t>
            </a:r>
            <a:r>
              <a:rPr lang="en-US" sz="4800" dirty="0"/>
              <a:t> </a:t>
            </a:r>
            <a:r>
              <a:rPr lang="en-US" sz="4800" dirty="0" err="1"/>
              <a:t>đêm</a:t>
            </a:r>
            <a:r>
              <a:rPr lang="en-US" sz="4800" dirty="0"/>
              <a:t> </a:t>
            </a:r>
            <a:r>
              <a:rPr lang="en-US" sz="4800" dirty="0" err="1"/>
              <a:t>mưa</a:t>
            </a:r>
            <a:r>
              <a:rPr lang="en-US" sz="4800" dirty="0"/>
              <a:t> </a:t>
            </a:r>
            <a:r>
              <a:rPr lang="en-US" sz="4800" dirty="0" err="1"/>
              <a:t>gió</a:t>
            </a:r>
            <a:r>
              <a:rPr lang="en-US" sz="4800" dirty="0"/>
              <a:t> </a:t>
            </a:r>
            <a:r>
              <a:rPr lang="en-US" sz="4800" dirty="0" err="1"/>
              <a:t>là</a:t>
            </a:r>
            <a:r>
              <a:rPr lang="en-US" sz="4800" dirty="0"/>
              <a:t> </a:t>
            </a:r>
            <a:r>
              <a:rPr lang="en-US" sz="4800" dirty="0" err="1"/>
              <a:t>một</a:t>
            </a:r>
            <a:r>
              <a:rPr lang="en-US" sz="4800" dirty="0"/>
              <a:t> </a:t>
            </a:r>
            <a:r>
              <a:rPr lang="en-US" sz="4800" dirty="0" err="1"/>
              <a:t>dụng</a:t>
            </a:r>
            <a:r>
              <a:rPr lang="en-US" sz="4800" dirty="0"/>
              <a:t> ý </a:t>
            </a:r>
            <a:r>
              <a:rPr lang="en-US" sz="4800" dirty="0" err="1"/>
              <a:t>nghệ</a:t>
            </a:r>
            <a:r>
              <a:rPr lang="en-US" sz="4800" dirty="0"/>
              <a:t> </a:t>
            </a:r>
            <a:r>
              <a:rPr lang="en-US" sz="4800" dirty="0" err="1"/>
              <a:t>thuật</a:t>
            </a:r>
            <a:r>
              <a:rPr lang="en-US" sz="4800" dirty="0"/>
              <a:t> </a:t>
            </a:r>
            <a:r>
              <a:rPr lang="en-US" sz="4800" dirty="0" err="1"/>
              <a:t>của</a:t>
            </a:r>
            <a:r>
              <a:rPr lang="en-US" sz="4800" dirty="0"/>
              <a:t> </a:t>
            </a:r>
            <a:r>
              <a:rPr lang="en-US" sz="4800" dirty="0" err="1"/>
              <a:t>tác</a:t>
            </a:r>
            <a:r>
              <a:rPr lang="en-US" sz="4800" dirty="0"/>
              <a:t> </a:t>
            </a:r>
            <a:r>
              <a:rPr lang="en-US" sz="4800" dirty="0" err="1"/>
              <a:t>giả</a:t>
            </a:r>
            <a:r>
              <a:rPr lang="en-US" sz="4800" dirty="0"/>
              <a:t>. </a:t>
            </a:r>
            <a:r>
              <a:rPr lang="en-US" sz="4800" dirty="0" err="1"/>
              <a:t>Có</a:t>
            </a:r>
            <a:r>
              <a:rPr lang="en-US" sz="4800" dirty="0"/>
              <a:t> </a:t>
            </a:r>
            <a:r>
              <a:rPr lang="en-US" sz="4800" dirty="0" err="1"/>
              <a:t>thể</a:t>
            </a:r>
            <a:r>
              <a:rPr lang="en-US" sz="4800" dirty="0"/>
              <a:t> </a:t>
            </a:r>
            <a:r>
              <a:rPr lang="en-US" sz="4800" dirty="0" err="1"/>
              <a:t>nói</a:t>
            </a:r>
            <a:r>
              <a:rPr lang="en-US" sz="4800" dirty="0"/>
              <a:t>, </a:t>
            </a:r>
            <a:r>
              <a:rPr lang="en-US" sz="4800" dirty="0" err="1"/>
              <a:t>khoảng</a:t>
            </a:r>
            <a:r>
              <a:rPr lang="en-US" sz="4800" dirty="0"/>
              <a:t> </a:t>
            </a:r>
            <a:r>
              <a:rPr lang="en-US" sz="4800" dirty="0" err="1"/>
              <a:t>lặng</a:t>
            </a:r>
            <a:r>
              <a:rPr lang="en-US" sz="4800" dirty="0"/>
              <a:t> </a:t>
            </a:r>
            <a:r>
              <a:rPr lang="en-US" sz="4800" dirty="0" err="1"/>
              <a:t>ấy</a:t>
            </a:r>
            <a:r>
              <a:rPr lang="en-US" sz="4800" dirty="0"/>
              <a:t> </a:t>
            </a:r>
            <a:r>
              <a:rPr lang="en-US" sz="4800" dirty="0" err="1"/>
              <a:t>diễn</a:t>
            </a:r>
            <a:r>
              <a:rPr lang="en-US" sz="4800" dirty="0"/>
              <a:t> </a:t>
            </a:r>
            <a:r>
              <a:rPr lang="en-US" sz="4800" dirty="0" err="1"/>
              <a:t>tả</a:t>
            </a:r>
            <a:r>
              <a:rPr lang="en-US" sz="4800" dirty="0"/>
              <a:t> </a:t>
            </a:r>
            <a:r>
              <a:rPr lang="en-US" sz="4800" dirty="0" err="1"/>
              <a:t>được</a:t>
            </a:r>
            <a:r>
              <a:rPr lang="en-US" sz="4800" dirty="0"/>
              <a:t> </a:t>
            </a:r>
            <a:r>
              <a:rPr lang="en-US" sz="4800" dirty="0" err="1"/>
              <a:t>rất</a:t>
            </a:r>
            <a:r>
              <a:rPr lang="en-US" sz="4800" dirty="0"/>
              <a:t> </a:t>
            </a:r>
            <a:r>
              <a:rPr lang="en-US" sz="4800" dirty="0" err="1"/>
              <a:t>thành</a:t>
            </a:r>
            <a:r>
              <a:rPr lang="en-US" sz="4800" dirty="0"/>
              <a:t> </a:t>
            </a:r>
            <a:r>
              <a:rPr lang="en-US" sz="4800" dirty="0" err="1"/>
              <a:t>công</a:t>
            </a:r>
            <a:r>
              <a:rPr lang="en-US" sz="4800" dirty="0"/>
              <a:t> </a:t>
            </a:r>
            <a:r>
              <a:rPr lang="en-US" sz="4800" dirty="0" err="1"/>
              <a:t>nỗi</a:t>
            </a:r>
            <a:r>
              <a:rPr lang="en-US" sz="4800" dirty="0"/>
              <a:t> </a:t>
            </a:r>
            <a:r>
              <a:rPr lang="en-US" sz="4800" dirty="0" err="1"/>
              <a:t>xúc</a:t>
            </a:r>
            <a:r>
              <a:rPr lang="en-US" sz="4800" dirty="0"/>
              <a:t> </a:t>
            </a:r>
            <a:r>
              <a:rPr lang="en-US" sz="4800" dirty="0" err="1"/>
              <a:t>động</a:t>
            </a:r>
            <a:r>
              <a:rPr lang="en-US" sz="4800" dirty="0"/>
              <a:t> </a:t>
            </a:r>
            <a:r>
              <a:rPr lang="en-US" sz="4800" dirty="0" err="1"/>
              <a:t>không</a:t>
            </a:r>
            <a:r>
              <a:rPr lang="en-US" sz="4800" dirty="0"/>
              <a:t> </a:t>
            </a:r>
            <a:r>
              <a:rPr lang="en-US" sz="4800" dirty="0" err="1"/>
              <a:t>nói</a:t>
            </a:r>
            <a:r>
              <a:rPr lang="en-US" sz="4800" dirty="0"/>
              <a:t> </a:t>
            </a:r>
            <a:r>
              <a:rPr lang="en-US" sz="4800" dirty="0" err="1"/>
              <a:t>nên</a:t>
            </a:r>
            <a:r>
              <a:rPr lang="en-US" sz="4800" dirty="0"/>
              <a:t> </a:t>
            </a:r>
            <a:r>
              <a:rPr lang="en-US" sz="4800" dirty="0" err="1"/>
              <a:t>lời</a:t>
            </a:r>
            <a:r>
              <a:rPr lang="en-US" sz="4800" dirty="0"/>
              <a:t> </a:t>
            </a:r>
            <a:r>
              <a:rPr lang="en-US" sz="4800" dirty="0" err="1"/>
              <a:t>của</a:t>
            </a:r>
            <a:r>
              <a:rPr lang="en-US" sz="4800" dirty="0"/>
              <a:t> </a:t>
            </a:r>
            <a:r>
              <a:rPr lang="en-US" sz="4800" dirty="0" err="1"/>
              <a:t>Giôn</a:t>
            </a:r>
            <a:r>
              <a:rPr lang="en-US" sz="4800" dirty="0"/>
              <a:t>-xi - </a:t>
            </a:r>
            <a:r>
              <a:rPr lang="en-US" sz="4800" dirty="0" err="1"/>
              <a:t>một</a:t>
            </a:r>
            <a:r>
              <a:rPr lang="en-US" sz="4800" dirty="0"/>
              <a:t> </a:t>
            </a:r>
            <a:r>
              <a:rPr lang="en-US" sz="4800" dirty="0" err="1"/>
              <a:t>người</a:t>
            </a:r>
            <a:r>
              <a:rPr lang="en-US" sz="4800" dirty="0"/>
              <a:t> </a:t>
            </a:r>
            <a:r>
              <a:rPr lang="en-US" sz="4800" dirty="0" err="1"/>
              <a:t>từ</a:t>
            </a:r>
            <a:r>
              <a:rPr lang="en-US" sz="4800" dirty="0"/>
              <a:t> </a:t>
            </a:r>
            <a:r>
              <a:rPr lang="en-US" sz="4800" dirty="0" err="1"/>
              <a:t>cõi</a:t>
            </a:r>
            <a:r>
              <a:rPr lang="en-US" sz="4800" dirty="0"/>
              <a:t> </a:t>
            </a:r>
            <a:r>
              <a:rPr lang="en-US" sz="4800" dirty="0" err="1"/>
              <a:t>chết</a:t>
            </a:r>
            <a:r>
              <a:rPr lang="en-US" sz="4800" dirty="0"/>
              <a:t> </a:t>
            </a:r>
            <a:r>
              <a:rPr lang="en-US" sz="4800" dirty="0" err="1"/>
              <a:t>trở</a:t>
            </a:r>
            <a:r>
              <a:rPr lang="en-US" sz="4800" dirty="0"/>
              <a:t> </a:t>
            </a:r>
            <a:r>
              <a:rPr lang="en-US" sz="4800" dirty="0" err="1"/>
              <a:t>về</a:t>
            </a:r>
            <a:r>
              <a:rPr lang="en-US" sz="4800" dirty="0"/>
              <a:t> </a:t>
            </a:r>
            <a:r>
              <a:rPr lang="en-US" sz="4800" dirty="0" err="1"/>
              <a:t>nhờ</a:t>
            </a:r>
            <a:r>
              <a:rPr lang="en-US" sz="4800" dirty="0"/>
              <a:t> </a:t>
            </a:r>
            <a:r>
              <a:rPr lang="en-US" sz="4800" dirty="0" err="1"/>
              <a:t>chiếc</a:t>
            </a:r>
            <a:r>
              <a:rPr lang="en-US" sz="4800" dirty="0"/>
              <a:t> </a:t>
            </a:r>
            <a:r>
              <a:rPr lang="en-US" sz="4800" dirty="0" err="1"/>
              <a:t>lá</a:t>
            </a:r>
            <a:r>
              <a:rPr lang="en-US" sz="4800" dirty="0"/>
              <a:t> </a:t>
            </a:r>
            <a:r>
              <a:rPr lang="en-US" sz="4800" dirty="0" err="1"/>
              <a:t>của</a:t>
            </a:r>
            <a:r>
              <a:rPr lang="en-US" sz="4800" dirty="0"/>
              <a:t> </a:t>
            </a:r>
            <a:r>
              <a:rPr lang="en-US" sz="4800" dirty="0" err="1"/>
              <a:t>một</a:t>
            </a:r>
            <a:r>
              <a:rPr lang="en-US" sz="4800" dirty="0"/>
              <a:t> </a:t>
            </a:r>
            <a:r>
              <a:rPr lang="en-US" sz="4800" dirty="0" err="1"/>
              <a:t>ông</a:t>
            </a:r>
            <a:r>
              <a:rPr lang="en-US" sz="4800" dirty="0"/>
              <a:t> </a:t>
            </a:r>
            <a:r>
              <a:rPr lang="en-US" sz="4800" dirty="0" err="1"/>
              <a:t>già</a:t>
            </a:r>
            <a:r>
              <a:rPr lang="en-US" sz="4800" dirty="0"/>
              <a:t> - </a:t>
            </a:r>
            <a:r>
              <a:rPr lang="en-US" sz="4800" dirty="0" err="1"/>
              <a:t>người</a:t>
            </a:r>
            <a:r>
              <a:rPr lang="en-US" sz="4800" dirty="0"/>
              <a:t> </a:t>
            </a:r>
            <a:r>
              <a:rPr lang="en-US" sz="4800" dirty="0" err="1"/>
              <a:t>đã</a:t>
            </a:r>
            <a:r>
              <a:rPr lang="en-US" sz="4800" dirty="0"/>
              <a:t> </a:t>
            </a:r>
            <a:r>
              <a:rPr lang="en-US" sz="4800" dirty="0" err="1"/>
              <a:t>lấy</a:t>
            </a:r>
            <a:r>
              <a:rPr lang="en-US" sz="4800" dirty="0"/>
              <a:t> </a:t>
            </a:r>
            <a:r>
              <a:rPr lang="en-US" sz="4800" dirty="0" err="1"/>
              <a:t>cả</a:t>
            </a:r>
            <a:r>
              <a:rPr lang="en-US" sz="4800" dirty="0"/>
              <a:t> </a:t>
            </a:r>
            <a:r>
              <a:rPr lang="en-US" sz="4800" dirty="0" err="1"/>
              <a:t>mạng</a:t>
            </a:r>
            <a:r>
              <a:rPr lang="en-US" sz="4800" dirty="0"/>
              <a:t> </a:t>
            </a:r>
            <a:r>
              <a:rPr lang="en-US" sz="4800" dirty="0" err="1"/>
              <a:t>sống</a:t>
            </a:r>
            <a:r>
              <a:rPr lang="en-US" sz="4800" dirty="0"/>
              <a:t> </a:t>
            </a:r>
            <a:r>
              <a:rPr lang="en-US" sz="4800" dirty="0" err="1"/>
              <a:t>của</a:t>
            </a:r>
            <a:r>
              <a:rPr lang="en-US" sz="4800" dirty="0"/>
              <a:t> </a:t>
            </a:r>
            <a:r>
              <a:rPr lang="en-US" sz="4800" dirty="0" err="1"/>
              <a:t>mình</a:t>
            </a:r>
            <a:r>
              <a:rPr lang="en-US" sz="4800" dirty="0"/>
              <a:t> </a:t>
            </a:r>
            <a:r>
              <a:rPr lang="en-US" sz="4800" dirty="0" err="1"/>
              <a:t>để</a:t>
            </a:r>
            <a:r>
              <a:rPr lang="en-US" sz="4800" dirty="0"/>
              <a:t> </a:t>
            </a:r>
            <a:r>
              <a:rPr lang="en-US" sz="4800" dirty="0" err="1"/>
              <a:t>mang</a:t>
            </a:r>
            <a:r>
              <a:rPr lang="en-US" sz="4800" dirty="0"/>
              <a:t> </a:t>
            </a:r>
            <a:r>
              <a:rPr lang="en-US" sz="4800" dirty="0" err="1"/>
              <a:t>lại</a:t>
            </a:r>
            <a:r>
              <a:rPr lang="en-US" sz="4800" dirty="0"/>
              <a:t> hi </a:t>
            </a:r>
            <a:r>
              <a:rPr lang="en-US" sz="4800" dirty="0" err="1"/>
              <a:t>vọng</a:t>
            </a:r>
            <a:r>
              <a:rPr lang="en-US" sz="4800" dirty="0"/>
              <a:t> </a:t>
            </a:r>
            <a:r>
              <a:rPr lang="en-US" sz="4800" dirty="0" err="1"/>
              <a:t>và</a:t>
            </a:r>
            <a:r>
              <a:rPr lang="en-US" sz="4800" dirty="0"/>
              <a:t> </a:t>
            </a:r>
            <a:r>
              <a:rPr lang="en-US" sz="4800" dirty="0" err="1"/>
              <a:t>sự</a:t>
            </a:r>
            <a:r>
              <a:rPr lang="en-US" sz="4800" dirty="0"/>
              <a:t> </a:t>
            </a:r>
            <a:r>
              <a:rPr lang="en-US" sz="4800" dirty="0" err="1"/>
              <a:t>sống</a:t>
            </a:r>
            <a:r>
              <a:rPr lang="en-US" sz="4800" dirty="0"/>
              <a:t> </a:t>
            </a:r>
            <a:r>
              <a:rPr lang="en-US" sz="4800" dirty="0" err="1"/>
              <a:t>hồi</a:t>
            </a:r>
            <a:r>
              <a:rPr lang="en-US" sz="4800" dirty="0"/>
              <a:t> </a:t>
            </a:r>
            <a:r>
              <a:rPr lang="en-US" sz="4800" dirty="0" err="1"/>
              <a:t>sinh</a:t>
            </a:r>
            <a:r>
              <a:rPr lang="en-US" sz="4800" dirty="0"/>
              <a:t> </a:t>
            </a:r>
            <a:r>
              <a:rPr lang="en-US" sz="4800" dirty="0" err="1"/>
              <a:t>cô</a:t>
            </a:r>
            <a:r>
              <a:rPr lang="en-US" sz="4800" dirty="0"/>
              <a:t>.</a:t>
            </a:r>
          </a:p>
        </p:txBody>
      </p:sp>
      <p:grpSp>
        <p:nvGrpSpPr>
          <p:cNvPr id="2" name="Group 4">
            <a:extLst>
              <a:ext uri="{FF2B5EF4-FFF2-40B4-BE49-F238E27FC236}">
                <a16:creationId xmlns:a16="http://schemas.microsoft.com/office/drawing/2014/main" id="{10939CA3-1D37-1A2A-40B0-4CFB16F0D732}"/>
              </a:ext>
            </a:extLst>
          </p:cNvPr>
          <p:cNvGrpSpPr/>
          <p:nvPr/>
        </p:nvGrpSpPr>
        <p:grpSpPr>
          <a:xfrm>
            <a:off x="5866906" y="834575"/>
            <a:ext cx="6554188" cy="1490689"/>
            <a:chOff x="0" y="-112774"/>
            <a:chExt cx="2686494" cy="519174"/>
          </a:xfrm>
        </p:grpSpPr>
        <p:sp>
          <p:nvSpPr>
            <p:cNvPr id="4" name="Freeform 5">
              <a:extLst>
                <a:ext uri="{FF2B5EF4-FFF2-40B4-BE49-F238E27FC236}">
                  <a16:creationId xmlns:a16="http://schemas.microsoft.com/office/drawing/2014/main" id="{35FDE546-8714-DAE6-200D-D73B06E0CCE7}"/>
                </a:ext>
              </a:extLst>
            </p:cNvPr>
            <p:cNvSpPr/>
            <p:nvPr/>
          </p:nvSpPr>
          <p:spPr>
            <a:xfrm>
              <a:off x="0" y="-112774"/>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69D4E"/>
            </a:solidFill>
            <a:ln w="47625" cap="rnd">
              <a:solidFill>
                <a:srgbClr val="F2731D"/>
              </a:solidFill>
              <a:prstDash val="lgDash"/>
              <a:round/>
            </a:ln>
          </p:spPr>
          <p:txBody>
            <a:bodyPr anchor="ctr"/>
            <a:lstStyle/>
            <a:p>
              <a:pPr algn="ctr"/>
              <a:r>
                <a:rPr lang="en-US" sz="5400" dirty="0" err="1">
                  <a:solidFill>
                    <a:schemeClr val="tx1">
                      <a:lumMod val="85000"/>
                      <a:lumOff val="15000"/>
                    </a:schemeClr>
                  </a:solidFill>
                  <a:latin typeface="#9Slide03 BoosterNextFYBlack" panose="02000A03000000020004" pitchFamily="2" charset="0"/>
                </a:rPr>
                <a:t>Nhóm</a:t>
              </a:r>
              <a:r>
                <a:rPr lang="en-US" sz="5400" dirty="0">
                  <a:solidFill>
                    <a:schemeClr val="tx1">
                      <a:lumMod val="85000"/>
                      <a:lumOff val="15000"/>
                    </a:schemeClr>
                  </a:solidFill>
                  <a:latin typeface="#9Slide03 BoosterNextFYBlack" panose="02000A03000000020004" pitchFamily="2" charset="0"/>
                </a:rPr>
                <a:t> 5</a:t>
              </a:r>
            </a:p>
          </p:txBody>
        </p:sp>
        <p:sp>
          <p:nvSpPr>
            <p:cNvPr id="5" name="TextBox 6">
              <a:extLst>
                <a:ext uri="{FF2B5EF4-FFF2-40B4-BE49-F238E27FC236}">
                  <a16:creationId xmlns:a16="http://schemas.microsoft.com/office/drawing/2014/main" id="{79656D85-70AA-F824-ECF6-4D802E95B556}"/>
                </a:ext>
              </a:extLst>
            </p:cNvPr>
            <p:cNvSpPr txBox="1"/>
            <p:nvPr/>
          </p:nvSpPr>
          <p:spPr>
            <a:xfrm>
              <a:off x="0" y="-28575"/>
              <a:ext cx="2686494" cy="434975"/>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8678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3962400" y="7497097"/>
            <a:ext cx="9404123" cy="2789903"/>
          </a:xfrm>
          <a:custGeom>
            <a:avLst/>
            <a:gdLst/>
            <a:ahLst/>
            <a:cxnLst/>
            <a:rect l="l" t="t" r="r" b="b"/>
            <a:pathLst>
              <a:path w="16230600" h="4260532">
                <a:moveTo>
                  <a:pt x="0" y="0"/>
                </a:moveTo>
                <a:lnTo>
                  <a:pt x="16230600" y="0"/>
                </a:lnTo>
                <a:lnTo>
                  <a:pt x="16230600" y="4260532"/>
                </a:lnTo>
                <a:lnTo>
                  <a:pt x="0" y="426053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2278884">
            <a:off x="14201169" y="-719637"/>
            <a:ext cx="4176669" cy="3970066"/>
          </a:xfrm>
          <a:custGeom>
            <a:avLst/>
            <a:gdLst/>
            <a:ahLst/>
            <a:cxnLst/>
            <a:rect l="l" t="t" r="r" b="b"/>
            <a:pathLst>
              <a:path w="5250600" h="4522079">
                <a:moveTo>
                  <a:pt x="0" y="0"/>
                </a:moveTo>
                <a:lnTo>
                  <a:pt x="5250600" y="0"/>
                </a:lnTo>
                <a:lnTo>
                  <a:pt x="5250600" y="4522078"/>
                </a:lnTo>
                <a:lnTo>
                  <a:pt x="0" y="452207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1B75ABE4-9428-CBE1-AAF4-DC76177C41A1}"/>
              </a:ext>
            </a:extLst>
          </p:cNvPr>
          <p:cNvSpPr txBox="1"/>
          <p:nvPr/>
        </p:nvSpPr>
        <p:spPr>
          <a:xfrm>
            <a:off x="2362200" y="896064"/>
            <a:ext cx="114909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pt-BR"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Nhóm 6</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TextBox 2">
            <a:extLst>
              <a:ext uri="{FF2B5EF4-FFF2-40B4-BE49-F238E27FC236}">
                <a16:creationId xmlns:a16="http://schemas.microsoft.com/office/drawing/2014/main" id="{07FEF7DA-2438-5380-DE4D-BFEED36EBB78}"/>
              </a:ext>
            </a:extLst>
          </p:cNvPr>
          <p:cNvSpPr txBox="1"/>
          <p:nvPr/>
        </p:nvSpPr>
        <p:spPr>
          <a:xfrm>
            <a:off x="1219200" y="2745166"/>
            <a:ext cx="15849600" cy="6001643"/>
          </a:xfrm>
          <a:prstGeom prst="rect">
            <a:avLst/>
          </a:prstGeom>
          <a:noFill/>
        </p:spPr>
        <p:txBody>
          <a:bodyPr wrap="square">
            <a:spAutoFit/>
          </a:bodyPr>
          <a:lstStyle>
            <a:defPPr>
              <a:defRPr lang="en-US"/>
            </a:defPPr>
            <a:lvl1pPr marR="30480" algn="just">
              <a:spcBef>
                <a:spcPts val="1200"/>
              </a:spcBef>
              <a:spcAft>
                <a:spcPts val="1200"/>
              </a:spcAft>
              <a:defRPr sz="3600">
                <a:effectLst/>
                <a:latin typeface="#9Slide03 Arima Madurai Bold" panose="00000800000000000000" pitchFamily="2" charset="0"/>
                <a:ea typeface="Times New Roman" panose="02020603050405020304" pitchFamily="18" charset="0"/>
                <a:cs typeface="#9Slide03 Arima Madurai Bold" panose="00000800000000000000" pitchFamily="2" charset="0"/>
              </a:defRPr>
            </a:lvl1pPr>
          </a:lstStyle>
          <a:p>
            <a:r>
              <a:rPr lang="pt-BR" dirty="0"/>
              <a:t>a) Kiệt tác “chiếc lá cuối cùng của cụ Bơ-men</a:t>
            </a:r>
            <a:r>
              <a:rPr lang="en-US" dirty="0"/>
              <a:t> </a:t>
            </a:r>
            <a:r>
              <a:rPr lang="en-US" dirty="0" err="1"/>
              <a:t>thấy</a:t>
            </a:r>
            <a:r>
              <a:rPr lang="en-US" dirty="0"/>
              <a:t> </a:t>
            </a:r>
            <a:r>
              <a:rPr lang="en-US" dirty="0" err="1"/>
              <a:t>chiếc</a:t>
            </a:r>
            <a:r>
              <a:rPr lang="en-US" dirty="0"/>
              <a:t> </a:t>
            </a:r>
            <a:r>
              <a:rPr lang="en-US" dirty="0" err="1"/>
              <a:t>lá</a:t>
            </a:r>
            <a:r>
              <a:rPr lang="en-US" dirty="0"/>
              <a:t> </a:t>
            </a:r>
            <a:r>
              <a:rPr lang="en-US" dirty="0" err="1"/>
              <a:t>cuối</a:t>
            </a:r>
            <a:r>
              <a:rPr lang="en-US" dirty="0"/>
              <a:t> </a:t>
            </a:r>
            <a:r>
              <a:rPr lang="en-US" dirty="0" err="1"/>
              <a:t>cùng</a:t>
            </a:r>
            <a:r>
              <a:rPr lang="en-US" dirty="0"/>
              <a:t> </a:t>
            </a:r>
            <a:r>
              <a:rPr lang="en-US" dirty="0" err="1"/>
              <a:t>xứng</a:t>
            </a:r>
            <a:r>
              <a:rPr lang="en-US" dirty="0"/>
              <a:t> </a:t>
            </a:r>
            <a:r>
              <a:rPr lang="en-US" dirty="0" err="1"/>
              <a:t>đáng</a:t>
            </a:r>
            <a:r>
              <a:rPr lang="en-US" dirty="0"/>
              <a:t> </a:t>
            </a:r>
            <a:r>
              <a:rPr lang="en-US" dirty="0" err="1"/>
              <a:t>là</a:t>
            </a:r>
            <a:r>
              <a:rPr lang="en-US" dirty="0"/>
              <a:t> </a:t>
            </a:r>
            <a:r>
              <a:rPr lang="en-US" dirty="0" err="1"/>
              <a:t>một</a:t>
            </a:r>
            <a:r>
              <a:rPr lang="en-US" dirty="0"/>
              <a:t> </a:t>
            </a:r>
            <a:r>
              <a:rPr lang="en-US" dirty="0" err="1"/>
              <a:t>kiệt</a:t>
            </a:r>
            <a:r>
              <a:rPr lang="en-US" dirty="0"/>
              <a:t> </a:t>
            </a:r>
            <a:r>
              <a:rPr lang="en-US" dirty="0" err="1"/>
              <a:t>tác</a:t>
            </a:r>
            <a:r>
              <a:rPr lang="en-US" dirty="0"/>
              <a:t>, </a:t>
            </a:r>
            <a:r>
              <a:rPr lang="en-US" dirty="0" err="1"/>
              <a:t>vì</a:t>
            </a:r>
            <a:r>
              <a:rPr lang="en-US" dirty="0"/>
              <a:t> </a:t>
            </a:r>
            <a:r>
              <a:rPr lang="en-US" dirty="0" err="1"/>
              <a:t>trước</a:t>
            </a:r>
            <a:r>
              <a:rPr lang="en-US" dirty="0"/>
              <a:t> </a:t>
            </a:r>
            <a:r>
              <a:rPr lang="en-US" dirty="0" err="1"/>
              <a:t>hết</a:t>
            </a:r>
            <a:r>
              <a:rPr lang="en-US" dirty="0"/>
              <a:t> </a:t>
            </a:r>
            <a:r>
              <a:rPr lang="en-US" dirty="0" err="1"/>
              <a:t>là</a:t>
            </a:r>
            <a:r>
              <a:rPr lang="en-US" dirty="0"/>
              <a:t> </a:t>
            </a:r>
            <a:r>
              <a:rPr lang="en-US" dirty="0" err="1"/>
              <a:t>rất</a:t>
            </a:r>
            <a:r>
              <a:rPr lang="en-US" dirty="0"/>
              <a:t> </a:t>
            </a:r>
            <a:r>
              <a:rPr lang="en-US" dirty="0" err="1"/>
              <a:t>đẹp</a:t>
            </a:r>
            <a:r>
              <a:rPr lang="en-US" dirty="0"/>
              <a:t> </a:t>
            </a:r>
            <a:r>
              <a:rPr lang="en-US" dirty="0" err="1"/>
              <a:t>và</a:t>
            </a:r>
            <a:r>
              <a:rPr lang="en-US" dirty="0"/>
              <a:t> </a:t>
            </a:r>
            <a:r>
              <a:rPr lang="en-US" dirty="0" err="1"/>
              <a:t>giống</a:t>
            </a:r>
            <a:r>
              <a:rPr lang="en-US" dirty="0"/>
              <a:t> </a:t>
            </a:r>
            <a:r>
              <a:rPr lang="en-US" dirty="0" err="1"/>
              <a:t>như</a:t>
            </a:r>
            <a:r>
              <a:rPr lang="en-US" dirty="0"/>
              <a:t> </a:t>
            </a:r>
            <a:r>
              <a:rPr lang="en-US" dirty="0" err="1"/>
              <a:t>thật</a:t>
            </a:r>
            <a:r>
              <a:rPr lang="en-US" dirty="0"/>
              <a:t> (</a:t>
            </a:r>
            <a:r>
              <a:rPr lang="en-US" dirty="0" err="1"/>
              <a:t>đến</a:t>
            </a:r>
            <a:r>
              <a:rPr lang="en-US" dirty="0"/>
              <a:t> </a:t>
            </a:r>
            <a:r>
              <a:rPr lang="en-US" dirty="0" err="1"/>
              <a:t>mức</a:t>
            </a:r>
            <a:r>
              <a:rPr lang="en-US" dirty="0"/>
              <a:t> </a:t>
            </a:r>
            <a:r>
              <a:rPr lang="en-US" dirty="0" err="1"/>
              <a:t>Giôn</a:t>
            </a:r>
            <a:r>
              <a:rPr lang="en-US" dirty="0"/>
              <a:t>-xi </a:t>
            </a:r>
            <a:r>
              <a:rPr lang="en-US" dirty="0" err="1"/>
              <a:t>là</a:t>
            </a:r>
            <a:r>
              <a:rPr lang="en-US" dirty="0"/>
              <a:t> </a:t>
            </a:r>
            <a:r>
              <a:rPr lang="en-US" dirty="0" err="1"/>
              <a:t>họa</a:t>
            </a:r>
            <a:r>
              <a:rPr lang="en-US" dirty="0"/>
              <a:t> </a:t>
            </a:r>
            <a:r>
              <a:rPr lang="en-US" dirty="0" err="1"/>
              <a:t>sĩ</a:t>
            </a:r>
            <a:r>
              <a:rPr lang="en-US" dirty="0"/>
              <a:t> </a:t>
            </a:r>
            <a:r>
              <a:rPr lang="en-US" dirty="0" err="1"/>
              <a:t>vẫn</a:t>
            </a:r>
            <a:r>
              <a:rPr lang="en-US" dirty="0"/>
              <a:t> </a:t>
            </a:r>
            <a:r>
              <a:rPr lang="en-US" dirty="0" err="1"/>
              <a:t>không</a:t>
            </a:r>
            <a:r>
              <a:rPr lang="en-US" dirty="0"/>
              <a:t>  </a:t>
            </a:r>
            <a:r>
              <a:rPr lang="en-US" dirty="0" err="1"/>
              <a:t>nhận</a:t>
            </a:r>
            <a:r>
              <a:rPr lang="en-US" dirty="0"/>
              <a:t> </a:t>
            </a:r>
            <a:r>
              <a:rPr lang="en-US" dirty="0" err="1"/>
              <a:t>ra</a:t>
            </a:r>
            <a:r>
              <a:rPr lang="en-US" dirty="0"/>
              <a:t>); </a:t>
            </a:r>
            <a:r>
              <a:rPr lang="en-US" dirty="0" err="1"/>
              <a:t>nhưng</a:t>
            </a:r>
            <a:r>
              <a:rPr lang="en-US" dirty="0"/>
              <a:t> </a:t>
            </a:r>
            <a:r>
              <a:rPr lang="en-US" dirty="0" err="1"/>
              <a:t>quan</a:t>
            </a:r>
            <a:r>
              <a:rPr lang="en-US" dirty="0"/>
              <a:t> </a:t>
            </a:r>
            <a:r>
              <a:rPr lang="en-US" dirty="0" err="1"/>
              <a:t>trọng</a:t>
            </a:r>
            <a:r>
              <a:rPr lang="en-US" dirty="0"/>
              <a:t> </a:t>
            </a:r>
            <a:r>
              <a:rPr lang="en-US" dirty="0" err="1"/>
              <a:t>hơn</a:t>
            </a:r>
            <a:r>
              <a:rPr lang="en-US" dirty="0"/>
              <a:t>, </a:t>
            </a:r>
            <a:r>
              <a:rPr lang="en-US" dirty="0" err="1"/>
              <a:t>chiếc</a:t>
            </a:r>
            <a:r>
              <a:rPr lang="en-US" dirty="0"/>
              <a:t> </a:t>
            </a:r>
            <a:r>
              <a:rPr lang="en-US" dirty="0" err="1"/>
              <a:t>lá</a:t>
            </a:r>
            <a:r>
              <a:rPr lang="en-US" dirty="0"/>
              <a:t> </a:t>
            </a:r>
            <a:r>
              <a:rPr lang="en-US" dirty="0" err="1"/>
              <a:t>ấy</a:t>
            </a:r>
            <a:r>
              <a:rPr lang="en-US" dirty="0"/>
              <a:t> </a:t>
            </a:r>
            <a:r>
              <a:rPr lang="en-US" dirty="0" err="1"/>
              <a:t>đã</a:t>
            </a:r>
            <a:r>
              <a:rPr lang="en-US" dirty="0"/>
              <a:t> </a:t>
            </a:r>
            <a:r>
              <a:rPr lang="en-US" dirty="0" err="1"/>
              <a:t>cứu</a:t>
            </a:r>
            <a:r>
              <a:rPr lang="en-US" dirty="0"/>
              <a:t> </a:t>
            </a:r>
            <a:r>
              <a:rPr lang="en-US" dirty="0" err="1"/>
              <a:t>được</a:t>
            </a:r>
            <a:r>
              <a:rPr lang="en-US" dirty="0"/>
              <a:t> </a:t>
            </a:r>
            <a:r>
              <a:rPr lang="en-US" dirty="0" err="1"/>
              <a:t>sinh</a:t>
            </a:r>
            <a:r>
              <a:rPr lang="en-US" dirty="0"/>
              <a:t> </a:t>
            </a:r>
            <a:r>
              <a:rPr lang="en-US" dirty="0" err="1"/>
              <a:t>mạng</a:t>
            </a:r>
            <a:r>
              <a:rPr lang="en-US" dirty="0"/>
              <a:t> </a:t>
            </a:r>
            <a:r>
              <a:rPr lang="en-US" dirty="0" err="1"/>
              <a:t>một</a:t>
            </a:r>
            <a:r>
              <a:rPr lang="en-US" dirty="0"/>
              <a:t> con </a:t>
            </a:r>
            <a:r>
              <a:rPr lang="en-US" dirty="0" err="1"/>
              <a:t>người</a:t>
            </a:r>
            <a:r>
              <a:rPr lang="en-US" dirty="0"/>
              <a:t>. </a:t>
            </a:r>
          </a:p>
          <a:p>
            <a:r>
              <a:rPr lang="en-US" dirty="0"/>
              <a:t>b) </a:t>
            </a:r>
            <a:r>
              <a:rPr lang="pt-BR" dirty="0"/>
              <a:t>Thông điệp của truyện</a:t>
            </a:r>
            <a:endParaRPr lang="en-US" dirty="0"/>
          </a:p>
          <a:p>
            <a:r>
              <a:rPr lang="en-US" dirty="0"/>
              <a:t>- </a:t>
            </a:r>
            <a:r>
              <a:rPr lang="en-US" dirty="0" err="1"/>
              <a:t>Nghệ</a:t>
            </a:r>
            <a:r>
              <a:rPr lang="en-US" dirty="0"/>
              <a:t> </a:t>
            </a:r>
            <a:r>
              <a:rPr lang="en-US" dirty="0" err="1"/>
              <a:t>thuật</a:t>
            </a:r>
            <a:r>
              <a:rPr lang="en-US" dirty="0"/>
              <a:t> </a:t>
            </a:r>
            <a:r>
              <a:rPr lang="en-US" dirty="0" err="1"/>
              <a:t>đích</a:t>
            </a:r>
            <a:r>
              <a:rPr lang="en-US" dirty="0"/>
              <a:t> </a:t>
            </a:r>
            <a:r>
              <a:rPr lang="en-US" dirty="0" err="1"/>
              <a:t>thực</a:t>
            </a:r>
            <a:r>
              <a:rPr lang="en-US" dirty="0"/>
              <a:t> </a:t>
            </a:r>
            <a:r>
              <a:rPr lang="en-US" dirty="0" err="1"/>
              <a:t>là</a:t>
            </a:r>
            <a:r>
              <a:rPr lang="en-US" dirty="0"/>
              <a:t> </a:t>
            </a:r>
            <a:r>
              <a:rPr lang="en-US" dirty="0" err="1"/>
              <a:t>nghệ</a:t>
            </a:r>
            <a:r>
              <a:rPr lang="en-US" dirty="0"/>
              <a:t> </a:t>
            </a:r>
            <a:r>
              <a:rPr lang="en-US" dirty="0" err="1"/>
              <a:t>thuật</a:t>
            </a:r>
            <a:r>
              <a:rPr lang="en-US" dirty="0"/>
              <a:t> </a:t>
            </a:r>
            <a:r>
              <a:rPr lang="en-US" dirty="0" err="1"/>
              <a:t>vì</a:t>
            </a:r>
            <a:r>
              <a:rPr lang="en-US" dirty="0"/>
              <a:t> con </a:t>
            </a:r>
            <a:r>
              <a:rPr lang="en-US" dirty="0" err="1"/>
              <a:t>người</a:t>
            </a:r>
            <a:r>
              <a:rPr lang="en-US" dirty="0"/>
              <a:t>, </a:t>
            </a:r>
            <a:r>
              <a:rPr lang="en-US" dirty="0" err="1"/>
              <a:t>phục</a:t>
            </a:r>
            <a:r>
              <a:rPr lang="en-US" dirty="0"/>
              <a:t> </a:t>
            </a:r>
            <a:r>
              <a:rPr lang="en-US" dirty="0" err="1"/>
              <a:t>vụ</a:t>
            </a:r>
            <a:r>
              <a:rPr lang="en-US" dirty="0"/>
              <a:t> </a:t>
            </a:r>
            <a:r>
              <a:rPr lang="en-US" dirty="0" err="1"/>
              <a:t>và</a:t>
            </a:r>
            <a:r>
              <a:rPr lang="en-US" dirty="0"/>
              <a:t> </a:t>
            </a:r>
            <a:r>
              <a:rPr lang="en-US" dirty="0" err="1"/>
              <a:t>mang</a:t>
            </a:r>
            <a:r>
              <a:rPr lang="en-US" dirty="0"/>
              <a:t> </a:t>
            </a:r>
            <a:r>
              <a:rPr lang="en-US" dirty="0" err="1"/>
              <a:t>lại</a:t>
            </a:r>
            <a:r>
              <a:rPr lang="en-US" dirty="0"/>
              <a:t> </a:t>
            </a:r>
            <a:r>
              <a:rPr lang="en-US" dirty="0" err="1"/>
              <a:t>niềm</a:t>
            </a:r>
            <a:r>
              <a:rPr lang="en-US" dirty="0"/>
              <a:t> tin, hi </a:t>
            </a:r>
            <a:r>
              <a:rPr lang="en-US" dirty="0" err="1"/>
              <a:t>vọng</a:t>
            </a:r>
            <a:r>
              <a:rPr lang="en-US" dirty="0"/>
              <a:t> </a:t>
            </a:r>
            <a:r>
              <a:rPr lang="en-US" dirty="0" err="1"/>
              <a:t>để</a:t>
            </a:r>
            <a:r>
              <a:rPr lang="en-US" dirty="0"/>
              <a:t> </a:t>
            </a:r>
            <a:r>
              <a:rPr lang="en-US" dirty="0" err="1"/>
              <a:t>cứu</a:t>
            </a:r>
            <a:r>
              <a:rPr lang="en-US" dirty="0"/>
              <a:t> </a:t>
            </a:r>
            <a:r>
              <a:rPr lang="en-US" dirty="0" err="1"/>
              <a:t>giúp</a:t>
            </a:r>
            <a:r>
              <a:rPr lang="en-US" dirty="0"/>
              <a:t> con </a:t>
            </a:r>
            <a:r>
              <a:rPr lang="en-US" dirty="0" err="1"/>
              <a:t>người</a:t>
            </a:r>
            <a:r>
              <a:rPr lang="en-US" dirty="0"/>
              <a:t>, </a:t>
            </a:r>
            <a:r>
              <a:rPr lang="en-US" dirty="0" err="1"/>
              <a:t>kể</a:t>
            </a:r>
            <a:r>
              <a:rPr lang="en-US" dirty="0"/>
              <a:t> </a:t>
            </a:r>
            <a:r>
              <a:rPr lang="en-US" dirty="0" err="1"/>
              <a:t>cả</a:t>
            </a:r>
            <a:r>
              <a:rPr lang="en-US" dirty="0"/>
              <a:t> </a:t>
            </a:r>
            <a:r>
              <a:rPr lang="en-US" dirty="0" err="1"/>
              <a:t>những</a:t>
            </a:r>
            <a:r>
              <a:rPr lang="en-US" dirty="0"/>
              <a:t> </a:t>
            </a:r>
            <a:r>
              <a:rPr lang="en-US" dirty="0" err="1"/>
              <a:t>người</a:t>
            </a:r>
            <a:r>
              <a:rPr lang="en-US" dirty="0"/>
              <a:t> </a:t>
            </a:r>
            <a:r>
              <a:rPr lang="en-US" dirty="0" err="1"/>
              <a:t>dã</a:t>
            </a:r>
            <a:r>
              <a:rPr lang="en-US" dirty="0"/>
              <a:t> </a:t>
            </a:r>
            <a:r>
              <a:rPr lang="en-US" dirty="0" err="1"/>
              <a:t>tuyệt</a:t>
            </a:r>
            <a:r>
              <a:rPr lang="en-US" dirty="0"/>
              <a:t> </a:t>
            </a:r>
            <a:r>
              <a:rPr lang="en-US" dirty="0" err="1"/>
              <a:t>vọng</a:t>
            </a:r>
            <a:r>
              <a:rPr lang="en-US" dirty="0"/>
              <a:t>.</a:t>
            </a:r>
          </a:p>
          <a:p>
            <a:r>
              <a:rPr lang="nl-NL" dirty="0"/>
              <a:t>- Tình yêu thương cao cả giữa những con người đã thắp sáng tâm hồn, trái tim, đem lại nghị lực sống cho con người đang tuyệt vọng.</a:t>
            </a:r>
            <a:endParaRPr lang="en-US" dirty="0"/>
          </a:p>
        </p:txBody>
      </p:sp>
      <p:grpSp>
        <p:nvGrpSpPr>
          <p:cNvPr id="8" name="Group 4">
            <a:extLst>
              <a:ext uri="{FF2B5EF4-FFF2-40B4-BE49-F238E27FC236}">
                <a16:creationId xmlns:a16="http://schemas.microsoft.com/office/drawing/2014/main" id="{610941A4-61BD-A8AC-88AD-E924D11FF89E}"/>
              </a:ext>
            </a:extLst>
          </p:cNvPr>
          <p:cNvGrpSpPr/>
          <p:nvPr/>
        </p:nvGrpSpPr>
        <p:grpSpPr>
          <a:xfrm>
            <a:off x="5866906" y="834575"/>
            <a:ext cx="6554188" cy="1490689"/>
            <a:chOff x="0" y="-112774"/>
            <a:chExt cx="2686494" cy="519174"/>
          </a:xfrm>
        </p:grpSpPr>
        <p:sp>
          <p:nvSpPr>
            <p:cNvPr id="9" name="Freeform 5">
              <a:extLst>
                <a:ext uri="{FF2B5EF4-FFF2-40B4-BE49-F238E27FC236}">
                  <a16:creationId xmlns:a16="http://schemas.microsoft.com/office/drawing/2014/main" id="{7E2AAB13-81B7-000C-7E36-F4D5C0EF97BE}"/>
                </a:ext>
              </a:extLst>
            </p:cNvPr>
            <p:cNvSpPr/>
            <p:nvPr/>
          </p:nvSpPr>
          <p:spPr>
            <a:xfrm>
              <a:off x="0" y="-112774"/>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69D4E"/>
            </a:solidFill>
            <a:ln w="47625" cap="rnd">
              <a:solidFill>
                <a:srgbClr val="F2731D"/>
              </a:solidFill>
              <a:prstDash val="lgDash"/>
              <a:round/>
            </a:ln>
          </p:spPr>
          <p:txBody>
            <a:bodyPr anchor="ctr"/>
            <a:lstStyle/>
            <a:p>
              <a:pPr algn="ctr"/>
              <a:r>
                <a:rPr lang="en-US" sz="5400" dirty="0" err="1">
                  <a:solidFill>
                    <a:schemeClr val="tx1">
                      <a:lumMod val="85000"/>
                      <a:lumOff val="15000"/>
                    </a:schemeClr>
                  </a:solidFill>
                  <a:latin typeface="#9Slide03 BoosterNextFYBlack" panose="02000A03000000020004" pitchFamily="2" charset="0"/>
                </a:rPr>
                <a:t>Nhóm</a:t>
              </a:r>
              <a:r>
                <a:rPr lang="en-US" sz="5400" dirty="0">
                  <a:solidFill>
                    <a:schemeClr val="tx1">
                      <a:lumMod val="85000"/>
                      <a:lumOff val="15000"/>
                    </a:schemeClr>
                  </a:solidFill>
                  <a:latin typeface="#9Slide03 BoosterNextFYBlack" panose="02000A03000000020004" pitchFamily="2" charset="0"/>
                </a:rPr>
                <a:t> 6</a:t>
              </a:r>
            </a:p>
          </p:txBody>
        </p:sp>
        <p:sp>
          <p:nvSpPr>
            <p:cNvPr id="10" name="TextBox 6">
              <a:extLst>
                <a:ext uri="{FF2B5EF4-FFF2-40B4-BE49-F238E27FC236}">
                  <a16:creationId xmlns:a16="http://schemas.microsoft.com/office/drawing/2014/main" id="{85D7DA91-E58C-EB5D-B376-33E45B999B75}"/>
                </a:ext>
              </a:extLst>
            </p:cNvPr>
            <p:cNvSpPr txBox="1"/>
            <p:nvPr/>
          </p:nvSpPr>
          <p:spPr>
            <a:xfrm>
              <a:off x="0" y="-28575"/>
              <a:ext cx="2686494" cy="434975"/>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186920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4">
            <a:extLst>
              <a:ext uri="{FF2B5EF4-FFF2-40B4-BE49-F238E27FC236}">
                <a16:creationId xmlns:a16="http://schemas.microsoft.com/office/drawing/2014/main" id="{2E5EDAEA-C2DA-F0E7-59A8-F284B841E7C7}"/>
              </a:ext>
            </a:extLst>
          </p:cNvPr>
          <p:cNvSpPr/>
          <p:nvPr/>
        </p:nvSpPr>
        <p:spPr>
          <a:xfrm>
            <a:off x="-6642058" y="5645148"/>
            <a:ext cx="13284116" cy="5214016"/>
          </a:xfrm>
          <a:custGeom>
            <a:avLst/>
            <a:gdLst/>
            <a:ahLst/>
            <a:cxnLst/>
            <a:rect l="l" t="t" r="r" b="b"/>
            <a:pathLst>
              <a:path w="13284116" h="5214016">
                <a:moveTo>
                  <a:pt x="0" y="0"/>
                </a:moveTo>
                <a:lnTo>
                  <a:pt x="13284116" y="0"/>
                </a:lnTo>
                <a:lnTo>
                  <a:pt x="13284116" y="5214016"/>
                </a:lnTo>
                <a:lnTo>
                  <a:pt x="0" y="52140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2"/>
          <p:cNvSpPr/>
          <p:nvPr/>
        </p:nvSpPr>
        <p:spPr>
          <a:xfrm>
            <a:off x="5486400" y="5683249"/>
            <a:ext cx="13284116" cy="5214016"/>
          </a:xfrm>
          <a:custGeom>
            <a:avLst/>
            <a:gdLst/>
            <a:ahLst/>
            <a:cxnLst/>
            <a:rect l="l" t="t" r="r" b="b"/>
            <a:pathLst>
              <a:path w="13284116" h="5214016">
                <a:moveTo>
                  <a:pt x="0" y="0"/>
                </a:moveTo>
                <a:lnTo>
                  <a:pt x="13284117" y="0"/>
                </a:lnTo>
                <a:lnTo>
                  <a:pt x="13284117" y="5214016"/>
                </a:lnTo>
                <a:lnTo>
                  <a:pt x="0" y="52140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5717330" flipH="1" flipV="1">
            <a:off x="12872120" y="-3035632"/>
            <a:ext cx="6478039" cy="7022264"/>
          </a:xfrm>
          <a:custGeom>
            <a:avLst/>
            <a:gdLst/>
            <a:ahLst/>
            <a:cxnLst/>
            <a:rect l="l" t="t" r="r" b="b"/>
            <a:pathLst>
              <a:path w="6478039" h="7022264">
                <a:moveTo>
                  <a:pt x="6478039" y="7022264"/>
                </a:moveTo>
                <a:lnTo>
                  <a:pt x="0" y="7022264"/>
                </a:lnTo>
                <a:lnTo>
                  <a:pt x="0" y="0"/>
                </a:lnTo>
                <a:lnTo>
                  <a:pt x="6478039" y="0"/>
                </a:lnTo>
                <a:lnTo>
                  <a:pt x="6478039" y="7022264"/>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6002000" y="4852892"/>
            <a:ext cx="3366670" cy="5971920"/>
          </a:xfrm>
          <a:custGeom>
            <a:avLst/>
            <a:gdLst/>
            <a:ahLst/>
            <a:cxnLst/>
            <a:rect l="l" t="t" r="r" b="b"/>
            <a:pathLst>
              <a:path w="3366670" h="5971920">
                <a:moveTo>
                  <a:pt x="0" y="0"/>
                </a:moveTo>
                <a:lnTo>
                  <a:pt x="3366670" y="0"/>
                </a:lnTo>
                <a:lnTo>
                  <a:pt x="3366670" y="5971920"/>
                </a:lnTo>
                <a:lnTo>
                  <a:pt x="0" y="597192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1752600" y="3852762"/>
            <a:ext cx="8717590" cy="2581476"/>
          </a:xfrm>
          <a:prstGeom prst="rect">
            <a:avLst/>
          </a:prstGeom>
        </p:spPr>
        <p:txBody>
          <a:bodyPr lIns="0" tIns="0" rIns="0" bIns="0" rtlCol="0" anchor="t">
            <a:spAutoFit/>
          </a:bodyPr>
          <a:lstStyle/>
          <a:p>
            <a:pPr marL="0" marR="0" lvl="0" indent="0" algn="ctr" defTabSz="914400" rtl="0" eaLnBrk="1" fontAlgn="auto" latinLnBrk="0" hangingPunct="1">
              <a:lnSpc>
                <a:spcPts val="17020"/>
              </a:lnSpc>
              <a:spcBef>
                <a:spcPts val="0"/>
              </a:spcBef>
              <a:spcAft>
                <a:spcPts val="0"/>
              </a:spcAft>
              <a:buClrTx/>
              <a:buSzTx/>
              <a:buFontTx/>
              <a:buNone/>
              <a:tabLst/>
              <a:defRPr/>
            </a:pPr>
            <a:r>
              <a:rPr kumimoji="0" lang="en-US" sz="24600" b="1" i="0" u="none" strike="noStrike" kern="1200" cap="none" spc="0" normalizeH="0" baseline="0" noProof="0" dirty="0" err="1">
                <a:ln>
                  <a:noFill/>
                </a:ln>
                <a:solidFill>
                  <a:srgbClr val="FF9658"/>
                </a:solidFill>
                <a:effectLst/>
                <a:uLnTx/>
                <a:uFillTx/>
                <a:latin typeface="#9Slide05 Israquella" pitchFamily="2" charset="0"/>
                <a:ea typeface="Stella"/>
                <a:cs typeface="Stella"/>
                <a:sym typeface="Stella"/>
              </a:rPr>
              <a:t>Tổng</a:t>
            </a:r>
            <a:r>
              <a:rPr kumimoji="0" lang="en-US" sz="24600" b="1" i="0" u="none" strike="noStrike" kern="1200" cap="none" spc="0" normalizeH="0" baseline="0" noProof="0" dirty="0">
                <a:ln>
                  <a:noFill/>
                </a:ln>
                <a:solidFill>
                  <a:srgbClr val="FF9658"/>
                </a:solidFill>
                <a:effectLst/>
                <a:uLnTx/>
                <a:uFillTx/>
                <a:latin typeface="#9Slide05 Israquella" pitchFamily="2" charset="0"/>
                <a:ea typeface="Stella"/>
                <a:cs typeface="Stella"/>
                <a:sym typeface="Stella"/>
              </a:rPr>
              <a:t> </a:t>
            </a:r>
            <a:r>
              <a:rPr kumimoji="0" lang="en-US" sz="24600" b="1" i="0" u="none" strike="noStrike" kern="1200" cap="none" spc="0" normalizeH="0" baseline="0" noProof="0" dirty="0" err="1">
                <a:ln>
                  <a:noFill/>
                </a:ln>
                <a:solidFill>
                  <a:srgbClr val="FF9658"/>
                </a:solidFill>
                <a:effectLst/>
                <a:uLnTx/>
                <a:uFillTx/>
                <a:latin typeface="#9Slide05 Israquella" pitchFamily="2" charset="0"/>
                <a:ea typeface="Stella"/>
                <a:cs typeface="Stella"/>
                <a:sym typeface="Stella"/>
              </a:rPr>
              <a:t>kết</a:t>
            </a:r>
            <a:endParaRPr kumimoji="0" lang="en-US" sz="24600" b="1" i="0" u="none" strike="noStrike" kern="1200" cap="none" spc="0" normalizeH="0" baseline="0" noProof="0" dirty="0">
              <a:ln>
                <a:noFill/>
              </a:ln>
              <a:solidFill>
                <a:srgbClr val="FF9658"/>
              </a:solidFill>
              <a:effectLst/>
              <a:uLnTx/>
              <a:uFillTx/>
              <a:latin typeface="#9Slide05 Israquella" pitchFamily="2" charset="0"/>
              <a:ea typeface="Stella"/>
              <a:cs typeface="Stella"/>
              <a:sym typeface="Stella"/>
            </a:endParaRPr>
          </a:p>
        </p:txBody>
      </p:sp>
    </p:spTree>
    <p:extLst>
      <p:ext uri="{BB962C8B-B14F-4D97-AF65-F5344CB8AC3E}">
        <p14:creationId xmlns:p14="http://schemas.microsoft.com/office/powerpoint/2010/main" val="3319868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54723" y="7272451"/>
            <a:ext cx="11513329" cy="5617545"/>
          </a:xfrm>
          <a:custGeom>
            <a:avLst/>
            <a:gdLst/>
            <a:ahLst/>
            <a:cxnLst/>
            <a:rect l="l" t="t" r="r" b="b"/>
            <a:pathLst>
              <a:path w="11513329" h="5617545">
                <a:moveTo>
                  <a:pt x="0" y="0"/>
                </a:moveTo>
                <a:lnTo>
                  <a:pt x="11513329" y="0"/>
                </a:lnTo>
                <a:lnTo>
                  <a:pt x="11513329" y="5617545"/>
                </a:lnTo>
                <a:lnTo>
                  <a:pt x="0" y="5617545"/>
                </a:lnTo>
                <a:lnTo>
                  <a:pt x="0" y="0"/>
                </a:lnTo>
                <a:close/>
              </a:path>
            </a:pathLst>
          </a:custGeom>
          <a:blipFill>
            <a:blip r:embed="rId2"/>
            <a:stretch>
              <a:fillRect/>
            </a:stretch>
          </a:blipFill>
        </p:spPr>
        <p:txBody>
          <a:bodyPr/>
          <a:lstStyle/>
          <a:p>
            <a:endParaRPr lang="en-US"/>
          </a:p>
        </p:txBody>
      </p:sp>
      <p:sp>
        <p:nvSpPr>
          <p:cNvPr id="3" name="Freeform 3"/>
          <p:cNvSpPr/>
          <p:nvPr/>
        </p:nvSpPr>
        <p:spPr>
          <a:xfrm>
            <a:off x="9486064" y="7416535"/>
            <a:ext cx="9921966" cy="3683530"/>
          </a:xfrm>
          <a:custGeom>
            <a:avLst/>
            <a:gdLst/>
            <a:ahLst/>
            <a:cxnLst/>
            <a:rect l="l" t="t" r="r" b="b"/>
            <a:pathLst>
              <a:path w="9921966" h="3683530">
                <a:moveTo>
                  <a:pt x="0" y="0"/>
                </a:moveTo>
                <a:lnTo>
                  <a:pt x="9921966" y="0"/>
                </a:lnTo>
                <a:lnTo>
                  <a:pt x="9921966" y="3683530"/>
                </a:lnTo>
                <a:lnTo>
                  <a:pt x="0" y="3683530"/>
                </a:lnTo>
                <a:lnTo>
                  <a:pt x="0" y="0"/>
                </a:lnTo>
                <a:close/>
              </a:path>
            </a:pathLst>
          </a:custGeom>
          <a:blipFill>
            <a:blip r:embed="rId3"/>
            <a:stretch>
              <a:fillRect/>
            </a:stretch>
          </a:blipFill>
        </p:spPr>
        <p:txBody>
          <a:bodyPr/>
          <a:lstStyle/>
          <a:p>
            <a:endParaRPr lang="en-US"/>
          </a:p>
        </p:txBody>
      </p:sp>
      <p:sp>
        <p:nvSpPr>
          <p:cNvPr id="4" name="Freeform 4"/>
          <p:cNvSpPr/>
          <p:nvPr/>
        </p:nvSpPr>
        <p:spPr>
          <a:xfrm>
            <a:off x="2501942" y="6204389"/>
            <a:ext cx="13284116" cy="5214016"/>
          </a:xfrm>
          <a:custGeom>
            <a:avLst/>
            <a:gdLst/>
            <a:ahLst/>
            <a:cxnLst/>
            <a:rect l="l" t="t" r="r" b="b"/>
            <a:pathLst>
              <a:path w="13284116" h="5214016">
                <a:moveTo>
                  <a:pt x="0" y="0"/>
                </a:moveTo>
                <a:lnTo>
                  <a:pt x="13284116" y="0"/>
                </a:lnTo>
                <a:lnTo>
                  <a:pt x="13284116" y="5214016"/>
                </a:lnTo>
                <a:lnTo>
                  <a:pt x="0" y="5214016"/>
                </a:lnTo>
                <a:lnTo>
                  <a:pt x="0" y="0"/>
                </a:lnTo>
                <a:close/>
              </a:path>
            </a:pathLst>
          </a:custGeom>
          <a:blipFill>
            <a:blip r:embed="rId4"/>
            <a:stretch>
              <a:fillRect/>
            </a:stretch>
          </a:blipFill>
        </p:spPr>
        <p:txBody>
          <a:bodyPr/>
          <a:lstStyle/>
          <a:p>
            <a:endParaRPr lang="en-US"/>
          </a:p>
        </p:txBody>
      </p:sp>
      <p:sp>
        <p:nvSpPr>
          <p:cNvPr id="5" name="Freeform 5"/>
          <p:cNvSpPr/>
          <p:nvPr/>
        </p:nvSpPr>
        <p:spPr>
          <a:xfrm rot="5717330" flipH="1">
            <a:off x="-796667" y="-3036798"/>
            <a:ext cx="5227307" cy="6073596"/>
          </a:xfrm>
          <a:custGeom>
            <a:avLst/>
            <a:gdLst/>
            <a:ahLst/>
            <a:cxnLst/>
            <a:rect l="l" t="t" r="r" b="b"/>
            <a:pathLst>
              <a:path w="6478039" h="7022264">
                <a:moveTo>
                  <a:pt x="6478039" y="0"/>
                </a:moveTo>
                <a:lnTo>
                  <a:pt x="0" y="0"/>
                </a:lnTo>
                <a:lnTo>
                  <a:pt x="0" y="7022264"/>
                </a:lnTo>
                <a:lnTo>
                  <a:pt x="6478039" y="7022264"/>
                </a:lnTo>
                <a:lnTo>
                  <a:pt x="6478039" y="0"/>
                </a:lnTo>
                <a:close/>
              </a:path>
            </a:pathLst>
          </a:custGeom>
          <a:blipFill>
            <a:blip r:embed="rId5"/>
            <a:stretch>
              <a:fillRect/>
            </a:stretch>
          </a:blipFill>
        </p:spPr>
        <p:txBody>
          <a:bodyPr/>
          <a:lstStyle/>
          <a:p>
            <a:endParaRPr lang="en-US"/>
          </a:p>
        </p:txBody>
      </p:sp>
      <p:sp>
        <p:nvSpPr>
          <p:cNvPr id="6" name="TextBox 6"/>
          <p:cNvSpPr txBox="1"/>
          <p:nvPr/>
        </p:nvSpPr>
        <p:spPr>
          <a:xfrm>
            <a:off x="1401098" y="1889284"/>
            <a:ext cx="15240000" cy="3247043"/>
          </a:xfrm>
          <a:prstGeom prst="rect">
            <a:avLst/>
          </a:prstGeom>
        </p:spPr>
        <p:txBody>
          <a:bodyPr wrap="square" lIns="0" tIns="0" rIns="0" bIns="0" rtlCol="0" anchor="t">
            <a:spAutoFit/>
          </a:bodyPr>
          <a:lstStyle/>
          <a:p>
            <a:pPr algn="ctr"/>
            <a:r>
              <a:rPr lang="en-US" sz="21100" b="1" dirty="0" err="1">
                <a:solidFill>
                  <a:srgbClr val="FF9658"/>
                </a:solidFill>
                <a:latin typeface="#9Slide06 American Forkball Ero" pitchFamily="2" charset="0"/>
                <a:ea typeface="Stella"/>
                <a:cs typeface="Stella"/>
                <a:sym typeface="Stella"/>
              </a:rPr>
              <a:t>Chiếc</a:t>
            </a:r>
            <a:r>
              <a:rPr lang="en-US" sz="21100" b="1" dirty="0">
                <a:solidFill>
                  <a:srgbClr val="FF9658"/>
                </a:solidFill>
                <a:latin typeface="#9Slide06 American Forkball Ero" pitchFamily="2" charset="0"/>
                <a:ea typeface="Stella"/>
                <a:cs typeface="Stella"/>
                <a:sym typeface="Stella"/>
              </a:rPr>
              <a:t> </a:t>
            </a:r>
            <a:r>
              <a:rPr lang="en-US" sz="21100" b="1" dirty="0" err="1">
                <a:solidFill>
                  <a:srgbClr val="FF9658"/>
                </a:solidFill>
                <a:latin typeface="#9Slide06 American Forkball Ero" pitchFamily="2" charset="0"/>
                <a:ea typeface="Stella"/>
                <a:cs typeface="Stella"/>
                <a:sym typeface="Stella"/>
              </a:rPr>
              <a:t>lá</a:t>
            </a:r>
            <a:r>
              <a:rPr lang="en-US" sz="21100" b="1" dirty="0">
                <a:solidFill>
                  <a:srgbClr val="FF9658"/>
                </a:solidFill>
                <a:latin typeface="#9Slide06 American Forkball Ero" pitchFamily="2" charset="0"/>
                <a:ea typeface="Stella"/>
                <a:cs typeface="Stella"/>
                <a:sym typeface="Stella"/>
              </a:rPr>
              <a:t> </a:t>
            </a:r>
            <a:r>
              <a:rPr lang="en-US" sz="21100" b="1" dirty="0" err="1">
                <a:solidFill>
                  <a:srgbClr val="FF9658"/>
                </a:solidFill>
                <a:latin typeface="#9Slide06 American Forkball Ero" pitchFamily="2" charset="0"/>
                <a:ea typeface="Stella"/>
                <a:cs typeface="Stella"/>
                <a:sym typeface="Stella"/>
              </a:rPr>
              <a:t>cuối</a:t>
            </a:r>
            <a:r>
              <a:rPr lang="en-US" sz="21100" b="1" dirty="0">
                <a:solidFill>
                  <a:srgbClr val="FF9658"/>
                </a:solidFill>
                <a:latin typeface="#9Slide06 American Forkball Ero" pitchFamily="2" charset="0"/>
                <a:ea typeface="Stella"/>
                <a:cs typeface="Stella"/>
                <a:sym typeface="Stella"/>
              </a:rPr>
              <a:t> </a:t>
            </a:r>
            <a:r>
              <a:rPr lang="en-US" sz="21100" b="1" dirty="0" err="1">
                <a:solidFill>
                  <a:srgbClr val="FF9658"/>
                </a:solidFill>
                <a:latin typeface="#9Slide06 American Forkball Ero" pitchFamily="2" charset="0"/>
                <a:ea typeface="Stella"/>
                <a:cs typeface="Stella"/>
                <a:sym typeface="Stella"/>
              </a:rPr>
              <a:t>cùng</a:t>
            </a:r>
            <a:endParaRPr lang="en-US" sz="21100" b="1" dirty="0">
              <a:solidFill>
                <a:srgbClr val="FF9658"/>
              </a:solidFill>
              <a:latin typeface="#9Slide06 American Forkball Ero" pitchFamily="2" charset="0"/>
              <a:ea typeface="Stella"/>
              <a:cs typeface="Stella"/>
              <a:sym typeface="Stella"/>
            </a:endParaRPr>
          </a:p>
        </p:txBody>
      </p:sp>
      <p:sp>
        <p:nvSpPr>
          <p:cNvPr id="7" name="TextBox 7"/>
          <p:cNvSpPr txBox="1"/>
          <p:nvPr/>
        </p:nvSpPr>
        <p:spPr>
          <a:xfrm>
            <a:off x="5486400" y="5139796"/>
            <a:ext cx="6707033" cy="1061124"/>
          </a:xfrm>
          <a:prstGeom prst="rect">
            <a:avLst/>
          </a:prstGeom>
        </p:spPr>
        <p:txBody>
          <a:bodyPr lIns="0" tIns="0" rIns="0" bIns="0" rtlCol="0" anchor="t">
            <a:spAutoFit/>
          </a:bodyPr>
          <a:lstStyle/>
          <a:p>
            <a:pPr algn="ctr">
              <a:lnSpc>
                <a:spcPts val="8921"/>
              </a:lnSpc>
            </a:pPr>
            <a:r>
              <a:rPr lang="en-US" sz="6372" dirty="0">
                <a:solidFill>
                  <a:srgbClr val="FF9658"/>
                </a:solidFill>
                <a:latin typeface="Marykate"/>
                <a:ea typeface="Marykate"/>
                <a:cs typeface="Marykate"/>
                <a:sym typeface="Marykate"/>
              </a:rPr>
              <a:t>O’ Henry</a:t>
            </a:r>
          </a:p>
        </p:txBody>
      </p:sp>
      <p:sp>
        <p:nvSpPr>
          <p:cNvPr id="8" name="Freeform 8"/>
          <p:cNvSpPr/>
          <p:nvPr/>
        </p:nvSpPr>
        <p:spPr>
          <a:xfrm rot="5717330" flipH="1" flipV="1">
            <a:off x="13858823" y="-2955329"/>
            <a:ext cx="5564550" cy="6042379"/>
          </a:xfrm>
          <a:custGeom>
            <a:avLst/>
            <a:gdLst/>
            <a:ahLst/>
            <a:cxnLst/>
            <a:rect l="l" t="t" r="r" b="b"/>
            <a:pathLst>
              <a:path w="6478039" h="7022264">
                <a:moveTo>
                  <a:pt x="6478039" y="7022264"/>
                </a:moveTo>
                <a:lnTo>
                  <a:pt x="0" y="7022264"/>
                </a:lnTo>
                <a:lnTo>
                  <a:pt x="0" y="0"/>
                </a:lnTo>
                <a:lnTo>
                  <a:pt x="6478039" y="0"/>
                </a:lnTo>
                <a:lnTo>
                  <a:pt x="6478039" y="7022264"/>
                </a:lnTo>
                <a:close/>
              </a:path>
            </a:pathLst>
          </a:custGeom>
          <a:blipFill>
            <a:blip r:embed="rId5"/>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3E449BA1-DB05-5781-A78A-5A4BC01546CB}"/>
              </a:ext>
            </a:extLst>
          </p:cNvPr>
          <p:cNvSpPr/>
          <p:nvPr/>
        </p:nvSpPr>
        <p:spPr>
          <a:xfrm rot="6275054">
            <a:off x="-1045154" y="-776987"/>
            <a:ext cx="3283497" cy="3370599"/>
          </a:xfrm>
          <a:custGeom>
            <a:avLst/>
            <a:gdLst/>
            <a:ahLst/>
            <a:cxnLst/>
            <a:rect l="l" t="t" r="r" b="b"/>
            <a:pathLst>
              <a:path w="4648589" h="4236027">
                <a:moveTo>
                  <a:pt x="0" y="0"/>
                </a:moveTo>
                <a:lnTo>
                  <a:pt x="4648590" y="0"/>
                </a:lnTo>
                <a:lnTo>
                  <a:pt x="4648590" y="4236027"/>
                </a:lnTo>
                <a:lnTo>
                  <a:pt x="0" y="4236027"/>
                </a:lnTo>
                <a:lnTo>
                  <a:pt x="0" y="0"/>
                </a:lnTo>
                <a:close/>
              </a:path>
            </a:pathLst>
          </a:custGeom>
          <a:blipFill>
            <a:blip r:embed="rId2"/>
            <a:stretch>
              <a:fillRect/>
            </a:stretch>
          </a:blipFill>
        </p:spPr>
        <p:txBody>
          <a:bodyPr/>
          <a:lstStyle/>
          <a:p>
            <a:endParaRPr lang="en-US"/>
          </a:p>
        </p:txBody>
      </p:sp>
      <p:sp>
        <p:nvSpPr>
          <p:cNvPr id="3" name="Freeform 5">
            <a:extLst>
              <a:ext uri="{FF2B5EF4-FFF2-40B4-BE49-F238E27FC236}">
                <a16:creationId xmlns:a16="http://schemas.microsoft.com/office/drawing/2014/main" id="{A5B32C7A-7824-B4C7-A692-088D1A1FB532}"/>
              </a:ext>
            </a:extLst>
          </p:cNvPr>
          <p:cNvSpPr/>
          <p:nvPr/>
        </p:nvSpPr>
        <p:spPr>
          <a:xfrm>
            <a:off x="15925800" y="8191500"/>
            <a:ext cx="3060299" cy="2913644"/>
          </a:xfrm>
          <a:custGeom>
            <a:avLst/>
            <a:gdLst/>
            <a:ahLst/>
            <a:cxnLst/>
            <a:rect l="l" t="t" r="r" b="b"/>
            <a:pathLst>
              <a:path w="3453597" h="3693687">
                <a:moveTo>
                  <a:pt x="0" y="0"/>
                </a:moveTo>
                <a:lnTo>
                  <a:pt x="3453596" y="0"/>
                </a:lnTo>
                <a:lnTo>
                  <a:pt x="3453596" y="3693686"/>
                </a:lnTo>
                <a:lnTo>
                  <a:pt x="0" y="3693686"/>
                </a:lnTo>
                <a:lnTo>
                  <a:pt x="0" y="0"/>
                </a:lnTo>
                <a:close/>
              </a:path>
            </a:pathLst>
          </a:custGeom>
          <a:blipFill>
            <a:blip r:embed="rId3"/>
            <a:stretch>
              <a:fillRect/>
            </a:stretch>
          </a:blipFill>
        </p:spPr>
        <p:txBody>
          <a:bodyPr/>
          <a:lstStyle/>
          <a:p>
            <a:endParaRPr lang="en-US"/>
          </a:p>
        </p:txBody>
      </p:sp>
      <p:sp>
        <p:nvSpPr>
          <p:cNvPr id="4" name="Freeform 11">
            <a:extLst>
              <a:ext uri="{FF2B5EF4-FFF2-40B4-BE49-F238E27FC236}">
                <a16:creationId xmlns:a16="http://schemas.microsoft.com/office/drawing/2014/main" id="{87178B9E-95EE-7814-D555-26BEE01E8808}"/>
              </a:ext>
            </a:extLst>
          </p:cNvPr>
          <p:cNvSpPr/>
          <p:nvPr/>
        </p:nvSpPr>
        <p:spPr>
          <a:xfrm rot="-1317476">
            <a:off x="13329902" y="8636489"/>
            <a:ext cx="3662894" cy="2756328"/>
          </a:xfrm>
          <a:custGeom>
            <a:avLst/>
            <a:gdLst/>
            <a:ahLst/>
            <a:cxnLst/>
            <a:rect l="l" t="t" r="r" b="b"/>
            <a:pathLst>
              <a:path w="3662894" h="2756328">
                <a:moveTo>
                  <a:pt x="0" y="0"/>
                </a:moveTo>
                <a:lnTo>
                  <a:pt x="3662894" y="0"/>
                </a:lnTo>
                <a:lnTo>
                  <a:pt x="3662894" y="2756328"/>
                </a:lnTo>
                <a:lnTo>
                  <a:pt x="0" y="2756328"/>
                </a:lnTo>
                <a:lnTo>
                  <a:pt x="0" y="0"/>
                </a:lnTo>
                <a:close/>
              </a:path>
            </a:pathLst>
          </a:custGeom>
          <a:blipFill>
            <a:blip r:embed="rId4"/>
            <a:stretch>
              <a:fillRect/>
            </a:stretch>
          </a:blipFill>
        </p:spPr>
        <p:txBody>
          <a:bodyPr/>
          <a:lstStyle/>
          <a:p>
            <a:endParaRPr lang="en-US"/>
          </a:p>
        </p:txBody>
      </p:sp>
      <p:sp>
        <p:nvSpPr>
          <p:cNvPr id="6" name="TextBox 5">
            <a:extLst>
              <a:ext uri="{FF2B5EF4-FFF2-40B4-BE49-F238E27FC236}">
                <a16:creationId xmlns:a16="http://schemas.microsoft.com/office/drawing/2014/main" id="{DAD5AB68-2B80-E0C0-AAF4-DC2767301660}"/>
              </a:ext>
            </a:extLst>
          </p:cNvPr>
          <p:cNvSpPr txBox="1"/>
          <p:nvPr/>
        </p:nvSpPr>
        <p:spPr>
          <a:xfrm>
            <a:off x="1257300" y="2700422"/>
            <a:ext cx="15773400" cy="6186309"/>
          </a:xfrm>
          <a:prstGeom prst="rect">
            <a:avLst/>
          </a:prstGeom>
          <a:noFill/>
        </p:spPr>
        <p:txBody>
          <a:bodyPr wrap="square">
            <a:spAutoFit/>
          </a:bodyPr>
          <a:lstStyle/>
          <a:p>
            <a:pPr marR="28575" algn="just">
              <a:spcBef>
                <a:spcPts val="600"/>
              </a:spcBef>
              <a:spcAft>
                <a:spcPts val="600"/>
              </a:spcAft>
            </a:pP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Truyện</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ngắn</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Chiếc</a:t>
            </a:r>
            <a:r>
              <a:rPr lang="en-US" sz="4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lá</a:t>
            </a:r>
            <a:r>
              <a:rPr lang="en-US" sz="4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cuối</a:t>
            </a:r>
            <a:r>
              <a:rPr lang="en-US" sz="4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i="1"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cùng</a:t>
            </a:r>
            <a:r>
              <a:rPr lang="en-US" sz="4400" i="1"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đã</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xây</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dựng</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cốt</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truyện</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đặc</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sắc</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cách</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sắp</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xếp</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chặt</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chẽ</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đặc</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biệt</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đảo</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ngược</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tình</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huống</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hai</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lần</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Những</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đặc</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sắc</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đố</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đã</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thể</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hiện</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cách</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thành</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công</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cảm</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động</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nhân</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văn</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câu</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chuyện</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tình</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bạn</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tình</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yêu</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thương</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giữa</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những</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con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với</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nhau</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Qua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văn</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bản</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nhà</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văn</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muốn</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gửi</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bức</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thông</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điệp</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Hãy</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luôn</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thắp</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sáng</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ngọn</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lửa</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khát</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khao hi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vọng</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hãy</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luôn</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yêu</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thương</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mang</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nghệ</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thuật</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phục</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vụ</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con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nghệ</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thuật</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chân</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chính</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lâu</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bền</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nhất</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nghệ</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thuật</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hướng</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tới</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con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vì</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con </a:t>
            </a:r>
            <a:r>
              <a:rPr lang="en-US" sz="4400" dirty="0" err="1">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4400" dirty="0">
                <a:solidFill>
                  <a:srgbClr val="000000"/>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8" name="TextBox 7">
            <a:extLst>
              <a:ext uri="{FF2B5EF4-FFF2-40B4-BE49-F238E27FC236}">
                <a16:creationId xmlns:a16="http://schemas.microsoft.com/office/drawing/2014/main" id="{CC5D0A17-78D9-4EDF-BDEA-4CF2703A41C9}"/>
              </a:ext>
            </a:extLst>
          </p:cNvPr>
          <p:cNvSpPr txBox="1"/>
          <p:nvPr/>
        </p:nvSpPr>
        <p:spPr>
          <a:xfrm>
            <a:off x="4114800" y="1136912"/>
            <a:ext cx="10294620" cy="923330"/>
          </a:xfrm>
          <a:prstGeom prst="rect">
            <a:avLst/>
          </a:prstGeom>
          <a:noFill/>
        </p:spPr>
        <p:txBody>
          <a:bodyPr wrap="square">
            <a:spAutoFit/>
          </a:bodyPr>
          <a:lstStyle/>
          <a:p>
            <a:pPr marR="28575" algn="ctr">
              <a:spcBef>
                <a:spcPts val="600"/>
              </a:spcBef>
              <a:spcAft>
                <a:spcPts val="600"/>
              </a:spcAft>
            </a:pPr>
            <a:r>
              <a:rPr lang="pt-BR" sz="5400" b="1" dirty="0">
                <a:effectLst/>
                <a:latin typeface="#9Slide03 BoosterNextFYBlack" panose="02000A03000000020004" pitchFamily="2" charset="0"/>
                <a:ea typeface="Times New Roman" panose="02020603050405020304" pitchFamily="18" charset="0"/>
                <a:cs typeface="#9Slide03 Arima Madurai Bold" panose="00000800000000000000" pitchFamily="2" charset="0"/>
              </a:rPr>
              <a:t>1. Nghệ thuật và nội dung</a:t>
            </a:r>
            <a:endParaRPr lang="en-US" sz="48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329099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3E449BA1-DB05-5781-A78A-5A4BC01546CB}"/>
              </a:ext>
            </a:extLst>
          </p:cNvPr>
          <p:cNvSpPr/>
          <p:nvPr/>
        </p:nvSpPr>
        <p:spPr>
          <a:xfrm rot="6275054">
            <a:off x="-1153023" y="-582814"/>
            <a:ext cx="2980440" cy="3070630"/>
          </a:xfrm>
          <a:custGeom>
            <a:avLst/>
            <a:gdLst/>
            <a:ahLst/>
            <a:cxnLst/>
            <a:rect l="l" t="t" r="r" b="b"/>
            <a:pathLst>
              <a:path w="4648589" h="4236027">
                <a:moveTo>
                  <a:pt x="0" y="0"/>
                </a:moveTo>
                <a:lnTo>
                  <a:pt x="4648590" y="0"/>
                </a:lnTo>
                <a:lnTo>
                  <a:pt x="4648590" y="4236027"/>
                </a:lnTo>
                <a:lnTo>
                  <a:pt x="0" y="423602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5">
            <a:extLst>
              <a:ext uri="{FF2B5EF4-FFF2-40B4-BE49-F238E27FC236}">
                <a16:creationId xmlns:a16="http://schemas.microsoft.com/office/drawing/2014/main" id="{A5B32C7A-7824-B4C7-A692-088D1A1FB532}"/>
              </a:ext>
            </a:extLst>
          </p:cNvPr>
          <p:cNvSpPr/>
          <p:nvPr/>
        </p:nvSpPr>
        <p:spPr>
          <a:xfrm>
            <a:off x="15773401" y="8496300"/>
            <a:ext cx="2971800" cy="2608844"/>
          </a:xfrm>
          <a:custGeom>
            <a:avLst/>
            <a:gdLst/>
            <a:ahLst/>
            <a:cxnLst/>
            <a:rect l="l" t="t" r="r" b="b"/>
            <a:pathLst>
              <a:path w="3453597" h="3693687">
                <a:moveTo>
                  <a:pt x="0" y="0"/>
                </a:moveTo>
                <a:lnTo>
                  <a:pt x="3453596" y="0"/>
                </a:lnTo>
                <a:lnTo>
                  <a:pt x="3453596" y="3693686"/>
                </a:lnTo>
                <a:lnTo>
                  <a:pt x="0" y="36936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11">
            <a:extLst>
              <a:ext uri="{FF2B5EF4-FFF2-40B4-BE49-F238E27FC236}">
                <a16:creationId xmlns:a16="http://schemas.microsoft.com/office/drawing/2014/main" id="{87178B9E-95EE-7814-D555-26BEE01E8808}"/>
              </a:ext>
            </a:extLst>
          </p:cNvPr>
          <p:cNvSpPr/>
          <p:nvPr/>
        </p:nvSpPr>
        <p:spPr>
          <a:xfrm rot="-1317476">
            <a:off x="13329902" y="8636489"/>
            <a:ext cx="3662894" cy="2756328"/>
          </a:xfrm>
          <a:custGeom>
            <a:avLst/>
            <a:gdLst/>
            <a:ahLst/>
            <a:cxnLst/>
            <a:rect l="l" t="t" r="r" b="b"/>
            <a:pathLst>
              <a:path w="3662894" h="2756328">
                <a:moveTo>
                  <a:pt x="0" y="0"/>
                </a:moveTo>
                <a:lnTo>
                  <a:pt x="3662894" y="0"/>
                </a:lnTo>
                <a:lnTo>
                  <a:pt x="3662894" y="2756328"/>
                </a:lnTo>
                <a:lnTo>
                  <a:pt x="0" y="275632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DAD5AB68-2B80-E0C0-AAF4-DC2767301660}"/>
              </a:ext>
            </a:extLst>
          </p:cNvPr>
          <p:cNvSpPr txBox="1"/>
          <p:nvPr/>
        </p:nvSpPr>
        <p:spPr>
          <a:xfrm>
            <a:off x="1333500" y="2546533"/>
            <a:ext cx="15621000" cy="6555641"/>
          </a:xfrm>
          <a:prstGeom prst="rect">
            <a:avLst/>
          </a:prstGeom>
          <a:noFill/>
        </p:spPr>
        <p:txBody>
          <a:bodyPr wrap="square">
            <a:spAutoFit/>
          </a:bodyPr>
          <a:lstStyle>
            <a:defPPr>
              <a:defRPr lang="en-US"/>
            </a:defPPr>
            <a:lvl1pPr marR="28575" algn="just">
              <a:spcBef>
                <a:spcPts val="600"/>
              </a:spcBef>
              <a:spcAft>
                <a:spcPts val="600"/>
              </a:spcAft>
              <a:defRPr sz="4000">
                <a:solidFill>
                  <a:srgbClr val="000000"/>
                </a:solidFill>
                <a:effectLst/>
                <a:highlight>
                  <a:srgbClr val="FFFFFF"/>
                </a:highlight>
                <a:latin typeface="#9Slide03 Arima Madurai Bold" panose="00000800000000000000" pitchFamily="2" charset="0"/>
                <a:ea typeface="Times New Roman" panose="02020603050405020304" pitchFamily="18" charset="0"/>
                <a:cs typeface="#9Slide03 Arima Madurai Bold" panose="00000800000000000000" pitchFamily="2" charset="0"/>
              </a:defRPr>
            </a:lvl1pPr>
          </a:lstStyle>
          <a:p>
            <a:r>
              <a:rPr lang="pt-BR" sz="3800" dirty="0"/>
              <a:t>- Cần xác định truyện ngắn viết về ai, viết về sự việc gì? Tóm tắt và nhận biết cốt truyện có gì đặc biệt.</a:t>
            </a:r>
            <a:endParaRPr lang="en-US" sz="3800" dirty="0"/>
          </a:p>
          <a:p>
            <a:r>
              <a:rPr lang="pt-BR" sz="3800" dirty="0"/>
              <a:t>- Nhân vật chính là ai? Nhân vật đó được tác giả khắc họa như thế nào qua ngoại hình, lời nói, hành động... và </a:t>
            </a:r>
            <a:r>
              <a:rPr lang="it-IT" sz="3800" dirty="0"/>
              <a:t>mối quan hệ giữa các nhân vật trong truyện. </a:t>
            </a:r>
            <a:endParaRPr lang="en-US" sz="3800" dirty="0"/>
          </a:p>
          <a:p>
            <a:r>
              <a:rPr lang="it-IT" sz="3800" dirty="0"/>
              <a:t>- Xác định đề tài, chủ đề, ý nghĩa nhan đề, thông điệp của tác phẩm.</a:t>
            </a:r>
            <a:endParaRPr lang="en-US" sz="3800" dirty="0"/>
          </a:p>
          <a:p>
            <a:r>
              <a:rPr lang="fr-FR" sz="3800" dirty="0"/>
              <a:t>- </a:t>
            </a:r>
            <a:r>
              <a:rPr lang="fr-FR" sz="3800" dirty="0" err="1"/>
              <a:t>Phân</a:t>
            </a:r>
            <a:r>
              <a:rPr lang="fr-FR" sz="3800" dirty="0"/>
              <a:t> </a:t>
            </a:r>
            <a:r>
              <a:rPr lang="fr-FR" sz="3800" dirty="0" err="1"/>
              <a:t>biệt</a:t>
            </a:r>
            <a:r>
              <a:rPr lang="fr-FR" sz="3800" dirty="0"/>
              <a:t> </a:t>
            </a:r>
            <a:r>
              <a:rPr lang="fr-FR" sz="3800" dirty="0" err="1"/>
              <a:t>được</a:t>
            </a:r>
            <a:r>
              <a:rPr lang="fr-FR" sz="3800" dirty="0"/>
              <a:t> </a:t>
            </a:r>
            <a:r>
              <a:rPr lang="fr-FR" sz="3800" dirty="0" err="1"/>
              <a:t>lời</a:t>
            </a:r>
            <a:r>
              <a:rPr lang="fr-FR" sz="3800" dirty="0"/>
              <a:t> </a:t>
            </a:r>
            <a:r>
              <a:rPr lang="fr-FR" sz="3800" dirty="0" err="1"/>
              <a:t>người</a:t>
            </a:r>
            <a:r>
              <a:rPr lang="fr-FR" sz="3800" dirty="0"/>
              <a:t> </a:t>
            </a:r>
            <a:r>
              <a:rPr lang="fr-FR" sz="3800" dirty="0" err="1"/>
              <a:t>kể</a:t>
            </a:r>
            <a:r>
              <a:rPr lang="fr-FR" sz="3800" dirty="0"/>
              <a:t> </a:t>
            </a:r>
            <a:r>
              <a:rPr lang="fr-FR" sz="3800" dirty="0" err="1"/>
              <a:t>chuyện</a:t>
            </a:r>
            <a:r>
              <a:rPr lang="fr-FR" sz="3800" dirty="0"/>
              <a:t> </a:t>
            </a:r>
            <a:r>
              <a:rPr lang="fr-FR" sz="3800" dirty="0" err="1"/>
              <a:t>và</a:t>
            </a:r>
            <a:r>
              <a:rPr lang="fr-FR" sz="3800" dirty="0"/>
              <a:t> </a:t>
            </a:r>
            <a:r>
              <a:rPr lang="fr-FR" sz="3800" dirty="0" err="1"/>
              <a:t>lời</a:t>
            </a:r>
            <a:r>
              <a:rPr lang="fr-FR" sz="3800" dirty="0"/>
              <a:t> </a:t>
            </a:r>
            <a:r>
              <a:rPr lang="fr-FR" sz="3800" dirty="0" err="1"/>
              <a:t>nhân</a:t>
            </a:r>
            <a:r>
              <a:rPr lang="fr-FR" sz="3800" dirty="0"/>
              <a:t> </a:t>
            </a:r>
            <a:r>
              <a:rPr lang="fr-FR" sz="3800" dirty="0" err="1"/>
              <a:t>vật</a:t>
            </a:r>
            <a:r>
              <a:rPr lang="fr-FR" sz="3800" dirty="0"/>
              <a:t>; </a:t>
            </a:r>
            <a:r>
              <a:rPr lang="fr-FR" sz="3800" dirty="0" err="1"/>
              <a:t>lời</a:t>
            </a:r>
            <a:r>
              <a:rPr lang="fr-FR" sz="3800" dirty="0"/>
              <a:t> </a:t>
            </a:r>
            <a:r>
              <a:rPr lang="fr-FR" sz="3800" dirty="0" err="1"/>
              <a:t>đối</a:t>
            </a:r>
            <a:r>
              <a:rPr lang="fr-FR" sz="3800" dirty="0"/>
              <a:t> </a:t>
            </a:r>
            <a:r>
              <a:rPr lang="fr-FR" sz="3800" dirty="0" err="1"/>
              <a:t>thoại</a:t>
            </a:r>
            <a:r>
              <a:rPr lang="fr-FR" sz="3800" dirty="0"/>
              <a:t> </a:t>
            </a:r>
            <a:r>
              <a:rPr lang="fr-FR" sz="3800" dirty="0" err="1"/>
              <a:t>và</a:t>
            </a:r>
            <a:r>
              <a:rPr lang="fr-FR" sz="3800" dirty="0"/>
              <a:t> </a:t>
            </a:r>
            <a:r>
              <a:rPr lang="fr-FR" sz="3800" dirty="0" err="1"/>
              <a:t>lời</a:t>
            </a:r>
            <a:r>
              <a:rPr lang="fr-FR" sz="3800" dirty="0"/>
              <a:t> </a:t>
            </a:r>
            <a:r>
              <a:rPr lang="fr-FR" sz="3800" dirty="0" err="1"/>
              <a:t>độc</a:t>
            </a:r>
            <a:r>
              <a:rPr lang="fr-FR" sz="3800" dirty="0"/>
              <a:t> </a:t>
            </a:r>
            <a:r>
              <a:rPr lang="fr-FR" sz="3800" dirty="0" err="1"/>
              <a:t>thoại</a:t>
            </a:r>
            <a:r>
              <a:rPr lang="fr-FR" sz="3800" dirty="0"/>
              <a:t> </a:t>
            </a:r>
            <a:r>
              <a:rPr lang="fr-FR" sz="3800" dirty="0" err="1"/>
              <a:t>trong</a:t>
            </a:r>
            <a:r>
              <a:rPr lang="fr-FR" sz="3800" dirty="0"/>
              <a:t> </a:t>
            </a:r>
            <a:r>
              <a:rPr lang="fr-FR" sz="3800" dirty="0" err="1"/>
              <a:t>văn</a:t>
            </a:r>
            <a:r>
              <a:rPr lang="fr-FR" sz="3800" dirty="0"/>
              <a:t> </a:t>
            </a:r>
            <a:r>
              <a:rPr lang="fr-FR" sz="3800" dirty="0" err="1"/>
              <a:t>bản</a:t>
            </a:r>
            <a:r>
              <a:rPr lang="fr-FR" sz="3800" dirty="0"/>
              <a:t> </a:t>
            </a:r>
            <a:r>
              <a:rPr lang="fr-FR" sz="3800" dirty="0" err="1"/>
              <a:t>truyện</a:t>
            </a:r>
            <a:r>
              <a:rPr lang="fr-FR" sz="3800" dirty="0"/>
              <a:t>, </a:t>
            </a:r>
            <a:r>
              <a:rPr lang="fr-FR" sz="3800" dirty="0" err="1"/>
              <a:t>chỉ</a:t>
            </a:r>
            <a:r>
              <a:rPr lang="fr-FR" sz="3800" dirty="0"/>
              <a:t> ra </a:t>
            </a:r>
            <a:r>
              <a:rPr lang="fr-FR" sz="3800" dirty="0" err="1"/>
              <a:t>tác</a:t>
            </a:r>
            <a:r>
              <a:rPr lang="fr-FR" sz="3800" dirty="0"/>
              <a:t> </a:t>
            </a:r>
            <a:r>
              <a:rPr lang="fr-FR" sz="3800" dirty="0" err="1"/>
              <a:t>dụng</a:t>
            </a:r>
            <a:r>
              <a:rPr lang="fr-FR" sz="3800" dirty="0"/>
              <a:t> </a:t>
            </a:r>
            <a:r>
              <a:rPr lang="fr-FR" sz="3800" dirty="0" err="1"/>
              <a:t>của</a:t>
            </a:r>
            <a:r>
              <a:rPr lang="fr-FR" sz="3800" dirty="0"/>
              <a:t> </a:t>
            </a:r>
            <a:r>
              <a:rPr lang="fr-FR" sz="3800" dirty="0" err="1"/>
              <a:t>chúng</a:t>
            </a:r>
            <a:r>
              <a:rPr lang="fr-FR" sz="3800" dirty="0"/>
              <a:t>.</a:t>
            </a:r>
            <a:endParaRPr lang="en-US" sz="3800" dirty="0"/>
          </a:p>
          <a:p>
            <a:r>
              <a:rPr lang="it-IT" sz="3800" dirty="0"/>
              <a:t>- Liên hệ với vốn sống, trải nghiệm của bản thân và bối cảnh cuộc sống hiện tại để hiểu và vận dụng kết quả đọc vào thực tiễn.</a:t>
            </a:r>
            <a:endParaRPr lang="en-US" sz="3800" dirty="0"/>
          </a:p>
        </p:txBody>
      </p:sp>
      <p:sp>
        <p:nvSpPr>
          <p:cNvPr id="7" name="TextBox 6">
            <a:extLst>
              <a:ext uri="{FF2B5EF4-FFF2-40B4-BE49-F238E27FC236}">
                <a16:creationId xmlns:a16="http://schemas.microsoft.com/office/drawing/2014/main" id="{6ACBC347-6776-3812-33FD-31A45BBC5C74}"/>
              </a:ext>
            </a:extLst>
          </p:cNvPr>
          <p:cNvSpPr txBox="1"/>
          <p:nvPr/>
        </p:nvSpPr>
        <p:spPr>
          <a:xfrm>
            <a:off x="3996690" y="1136912"/>
            <a:ext cx="10294620" cy="369332"/>
          </a:xfrm>
          <a:prstGeom prst="rect">
            <a:avLst/>
          </a:prstGeom>
          <a:noFill/>
        </p:spPr>
        <p:txBody>
          <a:bodyPr wrap="square">
            <a:spAutoFit/>
          </a:bodyPr>
          <a:lstStyle>
            <a:defPPr>
              <a:defRPr lang="en-US"/>
            </a:defPPr>
            <a:lvl1pPr marR="28575" algn="ctr">
              <a:spcBef>
                <a:spcPts val="600"/>
              </a:spcBef>
              <a:spcAft>
                <a:spcPts val="600"/>
              </a:spcAft>
              <a:defRPr sz="4400" b="1">
                <a:effectLst/>
                <a:latin typeface="#9Slide03 BoosterNextFYBlack" panose="02000A03000000020004" pitchFamily="2" charset="0"/>
                <a:ea typeface="Times New Roman" panose="02020603050405020304" pitchFamily="18" charset="0"/>
                <a:cs typeface="#9Slide03 Arima Madurai Bold" panose="00000800000000000000" pitchFamily="2" charset="0"/>
              </a:defRPr>
            </a:lvl1pPr>
          </a:lstStyle>
          <a:p>
            <a:r>
              <a:rPr lang="pt-BR" dirty="0"/>
              <a:t>2. Kĩ năng đọc truyện </a:t>
            </a:r>
            <a:r>
              <a:rPr lang="pt-BR"/>
              <a:t>ngắn </a:t>
            </a:r>
            <a:endParaRPr lang="en-US" dirty="0"/>
          </a:p>
        </p:txBody>
      </p:sp>
    </p:spTree>
    <p:extLst>
      <p:ext uri="{BB962C8B-B14F-4D97-AF65-F5344CB8AC3E}">
        <p14:creationId xmlns:p14="http://schemas.microsoft.com/office/powerpoint/2010/main" val="405944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4">
            <a:extLst>
              <a:ext uri="{FF2B5EF4-FFF2-40B4-BE49-F238E27FC236}">
                <a16:creationId xmlns:a16="http://schemas.microsoft.com/office/drawing/2014/main" id="{2E5EDAEA-C2DA-F0E7-59A8-F284B841E7C7}"/>
              </a:ext>
            </a:extLst>
          </p:cNvPr>
          <p:cNvSpPr/>
          <p:nvPr/>
        </p:nvSpPr>
        <p:spPr>
          <a:xfrm>
            <a:off x="-6642058" y="5645148"/>
            <a:ext cx="13284116" cy="5214016"/>
          </a:xfrm>
          <a:custGeom>
            <a:avLst/>
            <a:gdLst/>
            <a:ahLst/>
            <a:cxnLst/>
            <a:rect l="l" t="t" r="r" b="b"/>
            <a:pathLst>
              <a:path w="13284116" h="5214016">
                <a:moveTo>
                  <a:pt x="0" y="0"/>
                </a:moveTo>
                <a:lnTo>
                  <a:pt x="13284116" y="0"/>
                </a:lnTo>
                <a:lnTo>
                  <a:pt x="13284116" y="5214016"/>
                </a:lnTo>
                <a:lnTo>
                  <a:pt x="0" y="52140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2"/>
          <p:cNvSpPr/>
          <p:nvPr/>
        </p:nvSpPr>
        <p:spPr>
          <a:xfrm>
            <a:off x="5486400" y="5683249"/>
            <a:ext cx="13284116" cy="5214016"/>
          </a:xfrm>
          <a:custGeom>
            <a:avLst/>
            <a:gdLst/>
            <a:ahLst/>
            <a:cxnLst/>
            <a:rect l="l" t="t" r="r" b="b"/>
            <a:pathLst>
              <a:path w="13284116" h="5214016">
                <a:moveTo>
                  <a:pt x="0" y="0"/>
                </a:moveTo>
                <a:lnTo>
                  <a:pt x="13284117" y="0"/>
                </a:lnTo>
                <a:lnTo>
                  <a:pt x="13284117" y="5214016"/>
                </a:lnTo>
                <a:lnTo>
                  <a:pt x="0" y="52140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5717330" flipH="1" flipV="1">
            <a:off x="12872120" y="-3035632"/>
            <a:ext cx="6478039" cy="7022264"/>
          </a:xfrm>
          <a:custGeom>
            <a:avLst/>
            <a:gdLst/>
            <a:ahLst/>
            <a:cxnLst/>
            <a:rect l="l" t="t" r="r" b="b"/>
            <a:pathLst>
              <a:path w="6478039" h="7022264">
                <a:moveTo>
                  <a:pt x="6478039" y="7022264"/>
                </a:moveTo>
                <a:lnTo>
                  <a:pt x="0" y="7022264"/>
                </a:lnTo>
                <a:lnTo>
                  <a:pt x="0" y="0"/>
                </a:lnTo>
                <a:lnTo>
                  <a:pt x="6478039" y="0"/>
                </a:lnTo>
                <a:lnTo>
                  <a:pt x="6478039" y="7022264"/>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6002000" y="4852892"/>
            <a:ext cx="3366670" cy="5971920"/>
          </a:xfrm>
          <a:custGeom>
            <a:avLst/>
            <a:gdLst/>
            <a:ahLst/>
            <a:cxnLst/>
            <a:rect l="l" t="t" r="r" b="b"/>
            <a:pathLst>
              <a:path w="3366670" h="5971920">
                <a:moveTo>
                  <a:pt x="0" y="0"/>
                </a:moveTo>
                <a:lnTo>
                  <a:pt x="3366670" y="0"/>
                </a:lnTo>
                <a:lnTo>
                  <a:pt x="3366670" y="5971920"/>
                </a:lnTo>
                <a:lnTo>
                  <a:pt x="0" y="597192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1612813" y="2399329"/>
            <a:ext cx="8717590" cy="4761560"/>
          </a:xfrm>
          <a:prstGeom prst="rect">
            <a:avLst/>
          </a:prstGeom>
        </p:spPr>
        <p:txBody>
          <a:bodyPr lIns="0" tIns="0" rIns="0" bIns="0" rtlCol="0" anchor="t">
            <a:spAutoFit/>
          </a:bodyPr>
          <a:lstStyle/>
          <a:p>
            <a:pPr marL="0" marR="0" lvl="0" indent="0" algn="ctr" defTabSz="914400" rtl="0" eaLnBrk="1" fontAlgn="auto" latinLnBrk="0" hangingPunct="1">
              <a:lnSpc>
                <a:spcPts val="17020"/>
              </a:lnSpc>
              <a:spcBef>
                <a:spcPts val="0"/>
              </a:spcBef>
              <a:spcAft>
                <a:spcPts val="0"/>
              </a:spcAft>
              <a:buClrTx/>
              <a:buSzTx/>
              <a:buFontTx/>
              <a:buNone/>
              <a:tabLst/>
              <a:defRPr/>
            </a:pPr>
            <a:r>
              <a:rPr kumimoji="0" lang="en-US" sz="24600" b="1" i="0" u="none" strike="noStrike" kern="1200" cap="none" spc="0" normalizeH="0" baseline="0" noProof="0" dirty="0" err="1">
                <a:ln>
                  <a:noFill/>
                </a:ln>
                <a:solidFill>
                  <a:srgbClr val="FF9658"/>
                </a:solidFill>
                <a:effectLst/>
                <a:uLnTx/>
                <a:uFillTx/>
                <a:latin typeface="#9Slide05 Israquella" pitchFamily="2" charset="0"/>
                <a:ea typeface="Stella"/>
                <a:cs typeface="Stella"/>
                <a:sym typeface="Stella"/>
              </a:rPr>
              <a:t>Luyện</a:t>
            </a:r>
            <a:r>
              <a:rPr kumimoji="0" lang="en-US" sz="24600" b="1" i="0" u="none" strike="noStrike" kern="1200" cap="none" spc="0" normalizeH="0" baseline="0" noProof="0" dirty="0">
                <a:ln>
                  <a:noFill/>
                </a:ln>
                <a:solidFill>
                  <a:srgbClr val="FF9658"/>
                </a:solidFill>
                <a:effectLst/>
                <a:uLnTx/>
                <a:uFillTx/>
                <a:latin typeface="#9Slide05 Israquella" pitchFamily="2" charset="0"/>
                <a:ea typeface="Stella"/>
                <a:cs typeface="Stella"/>
                <a:sym typeface="Stella"/>
              </a:rPr>
              <a:t> </a:t>
            </a:r>
            <a:r>
              <a:rPr kumimoji="0" lang="en-US" sz="24600" b="1" i="0" u="none" strike="noStrike" kern="1200" cap="none" spc="0" normalizeH="0" baseline="0" noProof="0" dirty="0" err="1">
                <a:ln>
                  <a:noFill/>
                </a:ln>
                <a:solidFill>
                  <a:srgbClr val="FF9658"/>
                </a:solidFill>
                <a:effectLst/>
                <a:uLnTx/>
                <a:uFillTx/>
                <a:latin typeface="#9Slide05 Israquella" pitchFamily="2" charset="0"/>
                <a:ea typeface="Stella"/>
                <a:cs typeface="Stella"/>
                <a:sym typeface="Stella"/>
              </a:rPr>
              <a:t>tập</a:t>
            </a:r>
            <a:r>
              <a:rPr kumimoji="0" lang="en-US" sz="24600" b="1" i="0" u="none" strike="noStrike" kern="1200" cap="none" spc="0" normalizeH="0" baseline="0" noProof="0" dirty="0">
                <a:ln>
                  <a:noFill/>
                </a:ln>
                <a:solidFill>
                  <a:srgbClr val="FF9658"/>
                </a:solidFill>
                <a:effectLst/>
                <a:uLnTx/>
                <a:uFillTx/>
                <a:latin typeface="#9Slide05 Israquella" pitchFamily="2" charset="0"/>
                <a:ea typeface="Stella"/>
                <a:cs typeface="Stella"/>
                <a:sym typeface="Stella"/>
              </a:rPr>
              <a:t>, </a:t>
            </a:r>
            <a:r>
              <a:rPr kumimoji="0" lang="en-US" sz="24600" b="1" i="0" u="none" strike="noStrike" kern="1200" cap="none" spc="0" normalizeH="0" baseline="0" noProof="0" dirty="0" err="1">
                <a:ln>
                  <a:noFill/>
                </a:ln>
                <a:solidFill>
                  <a:srgbClr val="FF9658"/>
                </a:solidFill>
                <a:effectLst/>
                <a:uLnTx/>
                <a:uFillTx/>
                <a:latin typeface="#9Slide05 Israquella" pitchFamily="2" charset="0"/>
                <a:ea typeface="Stella"/>
                <a:cs typeface="Stella"/>
                <a:sym typeface="Stella"/>
              </a:rPr>
              <a:t>vận</a:t>
            </a:r>
            <a:r>
              <a:rPr kumimoji="0" lang="en-US" sz="24600" b="1" i="0" u="none" strike="noStrike" kern="1200" cap="none" spc="0" normalizeH="0" baseline="0" noProof="0" dirty="0">
                <a:ln>
                  <a:noFill/>
                </a:ln>
                <a:solidFill>
                  <a:srgbClr val="FF9658"/>
                </a:solidFill>
                <a:effectLst/>
                <a:uLnTx/>
                <a:uFillTx/>
                <a:latin typeface="#9Slide05 Israquella" pitchFamily="2" charset="0"/>
                <a:ea typeface="Stella"/>
                <a:cs typeface="Stella"/>
                <a:sym typeface="Stella"/>
              </a:rPr>
              <a:t> </a:t>
            </a:r>
            <a:r>
              <a:rPr kumimoji="0" lang="en-US" sz="24600" b="1" i="0" u="none" strike="noStrike" kern="1200" cap="none" spc="0" normalizeH="0" baseline="0" noProof="0" dirty="0" err="1">
                <a:ln>
                  <a:noFill/>
                </a:ln>
                <a:solidFill>
                  <a:srgbClr val="FF9658"/>
                </a:solidFill>
                <a:effectLst/>
                <a:uLnTx/>
                <a:uFillTx/>
                <a:latin typeface="#9Slide05 Israquella" pitchFamily="2" charset="0"/>
                <a:ea typeface="Stella"/>
                <a:cs typeface="Stella"/>
                <a:sym typeface="Stella"/>
              </a:rPr>
              <a:t>dụng</a:t>
            </a:r>
            <a:endParaRPr kumimoji="0" lang="en-US" sz="24600" b="1" i="0" u="none" strike="noStrike" kern="1200" cap="none" spc="0" normalizeH="0" baseline="0" noProof="0" dirty="0">
              <a:ln>
                <a:noFill/>
              </a:ln>
              <a:solidFill>
                <a:srgbClr val="FF9658"/>
              </a:solidFill>
              <a:effectLst/>
              <a:uLnTx/>
              <a:uFillTx/>
              <a:latin typeface="#9Slide05 Israquella" pitchFamily="2" charset="0"/>
              <a:ea typeface="Stella"/>
              <a:cs typeface="Stella"/>
              <a:sym typeface="Stella"/>
            </a:endParaRPr>
          </a:p>
        </p:txBody>
      </p:sp>
    </p:spTree>
    <p:extLst>
      <p:ext uri="{BB962C8B-B14F-4D97-AF65-F5344CB8AC3E}">
        <p14:creationId xmlns:p14="http://schemas.microsoft.com/office/powerpoint/2010/main" val="2047627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5" name="Rectangle 74"/>
          <p:cNvSpPr/>
          <p:nvPr/>
        </p:nvSpPr>
        <p:spPr>
          <a:xfrm>
            <a:off x="6400800" y="1057275"/>
            <a:ext cx="11515725" cy="8001000"/>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7" y="1423"/>
            <a:ext cx="18280904" cy="10288151"/>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7299" y="1109270"/>
            <a:ext cx="3977985" cy="3977985"/>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31489" y="1635995"/>
            <a:ext cx="3959715" cy="3959715"/>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45567" y="1107004"/>
            <a:ext cx="3959715" cy="3968840"/>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58939" y="4530090"/>
            <a:ext cx="3977985" cy="3977985"/>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01488" y="5057228"/>
            <a:ext cx="3959715" cy="3959715"/>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312491" y="4528185"/>
            <a:ext cx="3977985" cy="3977985"/>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87953" y="1652179"/>
            <a:ext cx="1752893" cy="1752893"/>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054" y="1325963"/>
            <a:ext cx="1591661" cy="1591661"/>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32376" y="2607253"/>
            <a:ext cx="1691357" cy="1691357"/>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07037" y="-1462249"/>
            <a:ext cx="2642846" cy="9089924"/>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56909" y="7627675"/>
            <a:ext cx="971550" cy="1357313"/>
          </a:xfrm>
          <a:prstGeom prst="rect">
            <a:avLst/>
          </a:prstGeom>
        </p:spPr>
      </p:pic>
      <p:pic>
        <p:nvPicPr>
          <p:cNvPr id="159" name="Picture 158">
            <a:hlinkClick r:id="" action="ppaction://noaction"/>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9055" y="-1007324"/>
            <a:ext cx="914400" cy="914400"/>
          </a:xfrm>
          <a:prstGeom prst="rect">
            <a:avLst/>
          </a:prstGeom>
        </p:spPr>
      </p:pic>
      <p:pic>
        <p:nvPicPr>
          <p:cNvPr id="139" name="mau1">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987299" y="1109270"/>
            <a:ext cx="3977985" cy="3977985"/>
          </a:xfrm>
          <a:prstGeom prst="rect">
            <a:avLst/>
          </a:prstGeom>
        </p:spPr>
      </p:pic>
      <p:pic>
        <p:nvPicPr>
          <p:cNvPr id="140" name="mau2">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431490" y="1635995"/>
            <a:ext cx="3950612" cy="3959715"/>
          </a:xfrm>
          <a:prstGeom prst="rect">
            <a:avLst/>
          </a:prstGeom>
        </p:spPr>
      </p:pic>
      <p:pic>
        <p:nvPicPr>
          <p:cNvPr id="141" name="mau3">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3845567" y="1107003"/>
            <a:ext cx="3959715" cy="3959715"/>
          </a:xfrm>
          <a:prstGeom prst="rect">
            <a:avLst/>
          </a:prstGeom>
        </p:spPr>
      </p:pic>
      <p:pic>
        <p:nvPicPr>
          <p:cNvPr id="142" name="mau4">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458939" y="4530090"/>
            <a:ext cx="3977985" cy="3977985"/>
          </a:xfrm>
          <a:prstGeom prst="rect">
            <a:avLst/>
          </a:prstGeom>
        </p:spPr>
      </p:pic>
      <p:pic>
        <p:nvPicPr>
          <p:cNvPr id="143" name="mau5">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01489" y="5071517"/>
            <a:ext cx="3950612" cy="3959715"/>
          </a:xfrm>
          <a:prstGeom prst="rect">
            <a:avLst/>
          </a:prstGeom>
        </p:spPr>
      </p:pic>
      <p:pic>
        <p:nvPicPr>
          <p:cNvPr id="144" name="mau6">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3312491" y="4528185"/>
            <a:ext cx="3977985" cy="3977985"/>
          </a:xfrm>
          <a:prstGeom prst="rect">
            <a:avLst/>
          </a:prstGeom>
        </p:spPr>
      </p:pic>
      <p:sp>
        <p:nvSpPr>
          <p:cNvPr id="2" name="Rectangle: Rounded Corners 1">
            <a:extLst>
              <a:ext uri="{FF2B5EF4-FFF2-40B4-BE49-F238E27FC236}">
                <a16:creationId xmlns:a16="http://schemas.microsoft.com/office/drawing/2014/main" id="{B138EC43-AF96-119B-7A9D-48AEDD6B8DF2}"/>
              </a:ext>
            </a:extLst>
          </p:cNvPr>
          <p:cNvSpPr/>
          <p:nvPr/>
        </p:nvSpPr>
        <p:spPr>
          <a:xfrm>
            <a:off x="5024536" y="9503230"/>
            <a:ext cx="3275045" cy="363893"/>
          </a:xfrm>
          <a:prstGeom prst="roundRect">
            <a:avLst/>
          </a:prstGeom>
          <a:solidFill>
            <a:srgbClr val="FDFDFE"/>
          </a:solidFill>
          <a:ln>
            <a:solidFill>
              <a:srgbClr val="FDFD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Tree>
    <p:extLst>
      <p:ext uri="{BB962C8B-B14F-4D97-AF65-F5344CB8AC3E}">
        <p14:creationId xmlns:p14="http://schemas.microsoft.com/office/powerpoint/2010/main" val="39918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4F827E-874E-E9A2-A2BC-CCD106C95D87}"/>
              </a:ext>
            </a:extLst>
          </p:cNvPr>
          <p:cNvPicPr>
            <a:picLocks noChangeAspect="1"/>
          </p:cNvPicPr>
          <p:nvPr/>
        </p:nvPicPr>
        <p:blipFill>
          <a:blip r:embed="rId4"/>
          <a:stretch>
            <a:fillRect/>
          </a:stretch>
        </p:blipFill>
        <p:spPr>
          <a:xfrm>
            <a:off x="3487" y="4045"/>
            <a:ext cx="18281026" cy="10278909"/>
          </a:xfrm>
          <a:prstGeom prst="rect">
            <a:avLst/>
          </a:prstGeom>
        </p:spPr>
      </p:pic>
      <p:sp>
        <p:nvSpPr>
          <p:cNvPr id="40" name="Snip Diagonal Corner Rectangle 39"/>
          <p:cNvSpPr/>
          <p:nvPr/>
        </p:nvSpPr>
        <p:spPr>
          <a:xfrm>
            <a:off x="3048000" y="2324100"/>
            <a:ext cx="11963400" cy="3959765"/>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600"/>
              </a:spcAft>
            </a:pPr>
            <a:r>
              <a:rPr lang="en-US" sz="3200" b="1" dirty="0" err="1">
                <a:latin typeface="#9Slide03 BoosterNextFYBlack" panose="02000A03000000020004" pitchFamily="2" charset="0"/>
                <a:cs typeface="#9Slide03 Arima Madurai Bold" panose="00000800000000000000" pitchFamily="2" charset="0"/>
              </a:rPr>
              <a:t>Câu</a:t>
            </a:r>
            <a:r>
              <a:rPr lang="en-US" sz="3200" b="1" dirty="0">
                <a:latin typeface="#9Slide03 BoosterNextFYBlack" panose="02000A03000000020004" pitchFamily="2" charset="0"/>
                <a:cs typeface="#9Slide03 Arima Madurai Bold" panose="00000800000000000000" pitchFamily="2" charset="0"/>
              </a:rPr>
              <a:t> 1: </a:t>
            </a:r>
            <a:r>
              <a:rPr lang="en-US" sz="3200" b="1" dirty="0" err="1">
                <a:latin typeface="#9Slide03 BoosterNextFYBlack" panose="02000A03000000020004" pitchFamily="2" charset="0"/>
                <a:cs typeface="#9Slide03 Arima Madurai Bold" panose="00000800000000000000" pitchFamily="2" charset="0"/>
              </a:rPr>
              <a:t>Đối</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với</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Giôn</a:t>
            </a:r>
            <a:r>
              <a:rPr lang="en-US" sz="3200" b="1" dirty="0">
                <a:latin typeface="#9Slide03 BoosterNextFYBlack" panose="02000A03000000020004" pitchFamily="2" charset="0"/>
                <a:cs typeface="#9Slide03 Arima Madurai Bold" panose="00000800000000000000" pitchFamily="2" charset="0"/>
              </a:rPr>
              <a:t>-xi, </a:t>
            </a:r>
            <a:r>
              <a:rPr lang="en-US" sz="3200" b="1" dirty="0" err="1">
                <a:latin typeface="#9Slide03 BoosterNextFYBlack" panose="02000A03000000020004" pitchFamily="2" charset="0"/>
                <a:cs typeface="#9Slide03 Arima Madurai Bold" panose="00000800000000000000" pitchFamily="2" charset="0"/>
              </a:rPr>
              <a:t>chiếc</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lá</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cuối</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cùng</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rụng</a:t>
            </a:r>
            <a:r>
              <a:rPr lang="en-US" sz="3200" b="1" dirty="0">
                <a:latin typeface="#9Slide03 BoosterNextFYBlack" panose="02000A03000000020004" pitchFamily="2" charset="0"/>
                <a:cs typeface="#9Slide03 Arima Madurai Bold" panose="00000800000000000000" pitchFamily="2" charset="0"/>
              </a:rPr>
              <a:t> hay </a:t>
            </a:r>
            <a:r>
              <a:rPr lang="en-US" sz="3200" b="1" dirty="0" err="1">
                <a:latin typeface="#9Slide03 BoosterNextFYBlack" panose="02000A03000000020004" pitchFamily="2" charset="0"/>
                <a:cs typeface="#9Slide03 Arima Madurai Bold" panose="00000800000000000000" pitchFamily="2" charset="0"/>
              </a:rPr>
              <a:t>không</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rụng</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có</a:t>
            </a:r>
            <a:r>
              <a:rPr lang="en-US" sz="3200" b="1" dirty="0">
                <a:latin typeface="#9Slide03 BoosterNextFYBlack" panose="02000A03000000020004" pitchFamily="2" charset="0"/>
                <a:cs typeface="#9Slide03 Arima Madurai Bold" panose="00000800000000000000" pitchFamily="2" charset="0"/>
              </a:rPr>
              <a:t> ý </a:t>
            </a:r>
            <a:r>
              <a:rPr lang="en-US" sz="3200" b="1" dirty="0" err="1">
                <a:latin typeface="#9Slide03 BoosterNextFYBlack" panose="02000A03000000020004" pitchFamily="2" charset="0"/>
                <a:cs typeface="#9Slide03 Arima Madurai Bold" panose="00000800000000000000" pitchFamily="2" charset="0"/>
              </a:rPr>
              <a:t>nghĩa</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như</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thế</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nào</a:t>
            </a:r>
            <a:r>
              <a:rPr lang="en-US" sz="3200" b="1" dirty="0">
                <a:latin typeface="#9Slide03 BoosterNextFYBlack" panose="02000A03000000020004" pitchFamily="2" charset="0"/>
                <a:cs typeface="#9Slide03 Arima Madurai Bold" panose="00000800000000000000" pitchFamily="2" charset="0"/>
              </a:rPr>
              <a:t>?</a:t>
            </a:r>
            <a:endParaRPr lang="en-US" sz="3200" dirty="0">
              <a:latin typeface="#9Slide03 BoosterNextFYBlack" panose="02000A03000000020004" pitchFamily="2" charset="0"/>
              <a:cs typeface="#9Slide03 Arima Madurai Bold" panose="00000800000000000000" pitchFamily="2" charset="0"/>
            </a:endParaRPr>
          </a:p>
          <a:p>
            <a:pPr algn="just">
              <a:spcBef>
                <a:spcPts val="600"/>
              </a:spcBef>
              <a:spcAft>
                <a:spcPts val="600"/>
              </a:spcAft>
            </a:pPr>
            <a:r>
              <a:rPr lang="en-US" sz="3200" dirty="0">
                <a:latin typeface="#9Slide03 Arima Madurai Bold" panose="00000800000000000000" pitchFamily="2" charset="0"/>
                <a:cs typeface="#9Slide03 Arima Madurai Bold" panose="00000800000000000000" pitchFamily="2" charset="0"/>
              </a:rPr>
              <a:t>A. </a:t>
            </a:r>
            <a:r>
              <a:rPr lang="en-US" sz="3200" dirty="0" err="1">
                <a:latin typeface="#9Slide03 Arima Madurai Bold" panose="00000800000000000000" pitchFamily="2" charset="0"/>
                <a:cs typeface="#9Slide03 Arima Madurai Bold" panose="00000800000000000000" pitchFamily="2" charset="0"/>
              </a:rPr>
              <a:t>Nếu</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chiếc</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lá</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ấy</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rụng</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thì</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cô</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sẽ</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không</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tiếp</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tục</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vẽ</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nữa</a:t>
            </a:r>
            <a:r>
              <a:rPr lang="en-US" sz="3200" dirty="0">
                <a:latin typeface="#9Slide03 Arima Madurai Bold" panose="00000800000000000000" pitchFamily="2" charset="0"/>
                <a:cs typeface="#9Slide03 Arima Madurai Bold" panose="00000800000000000000" pitchFamily="2" charset="0"/>
              </a:rPr>
              <a:t>.</a:t>
            </a:r>
          </a:p>
          <a:p>
            <a:pPr algn="just">
              <a:spcBef>
                <a:spcPts val="600"/>
              </a:spcBef>
              <a:spcAft>
                <a:spcPts val="600"/>
              </a:spcAft>
            </a:pPr>
            <a:r>
              <a:rPr lang="en-US" sz="3200" dirty="0">
                <a:latin typeface="#9Slide03 Arima Madurai Bold" panose="00000800000000000000" pitchFamily="2" charset="0"/>
                <a:cs typeface="#9Slide03 Arima Madurai Bold" panose="00000800000000000000" pitchFamily="2" charset="0"/>
              </a:rPr>
              <a:t>B. </a:t>
            </a:r>
            <a:r>
              <a:rPr lang="en-US" sz="3200" dirty="0" err="1">
                <a:latin typeface="#9Slide03 Arima Madurai Bold" panose="00000800000000000000" pitchFamily="2" charset="0"/>
                <a:cs typeface="#9Slide03 Arima Madurai Bold" panose="00000800000000000000" pitchFamily="2" charset="0"/>
              </a:rPr>
              <a:t>Nếu</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chiếc</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lá</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ấy</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rụng</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thì</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cô</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sẽ</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rất</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đau</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khổ</a:t>
            </a:r>
            <a:r>
              <a:rPr lang="en-US" sz="3200" dirty="0">
                <a:latin typeface="#9Slide03 Arima Madurai Bold" panose="00000800000000000000" pitchFamily="2" charset="0"/>
                <a:cs typeface="#9Slide03 Arima Madurai Bold" panose="00000800000000000000" pitchFamily="2" charset="0"/>
              </a:rPr>
              <a:t>.</a:t>
            </a:r>
          </a:p>
          <a:p>
            <a:pPr algn="just">
              <a:spcBef>
                <a:spcPts val="600"/>
              </a:spcBef>
              <a:spcAft>
                <a:spcPts val="600"/>
              </a:spcAft>
            </a:pPr>
            <a:r>
              <a:rPr lang="en-US" sz="3200" dirty="0">
                <a:latin typeface="#9Slide03 Arima Madurai Bold" panose="00000800000000000000" pitchFamily="2" charset="0"/>
                <a:cs typeface="#9Slide03 Arima Madurai Bold" panose="00000800000000000000" pitchFamily="2" charset="0"/>
              </a:rPr>
              <a:t>C. </a:t>
            </a:r>
            <a:r>
              <a:rPr lang="en-US" sz="3200" dirty="0" err="1">
                <a:latin typeface="#9Slide03 Arima Madurai Bold" panose="00000800000000000000" pitchFamily="2" charset="0"/>
                <a:cs typeface="#9Slide03 Arima Madurai Bold" panose="00000800000000000000" pitchFamily="2" charset="0"/>
              </a:rPr>
              <a:t>Cô</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không</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còn</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muốn</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quan</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tâm</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đến</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chiếc</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lá</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cuối</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cùng</a:t>
            </a:r>
            <a:r>
              <a:rPr lang="en-US" sz="3200" dirty="0">
                <a:latin typeface="#9Slide03 Arima Madurai Bold" panose="00000800000000000000" pitchFamily="2" charset="0"/>
                <a:cs typeface="#9Slide03 Arima Madurai Bold" panose="00000800000000000000" pitchFamily="2" charset="0"/>
              </a:rPr>
              <a:t> </a:t>
            </a:r>
            <a:r>
              <a:rPr lang="en-US" sz="3200" dirty="0" err="1">
                <a:latin typeface="#9Slide03 Arima Madurai Bold" panose="00000800000000000000" pitchFamily="2" charset="0"/>
                <a:cs typeface="#9Slide03 Arima Madurai Bold" panose="00000800000000000000" pitchFamily="2" charset="0"/>
              </a:rPr>
              <a:t>nữa</a:t>
            </a:r>
            <a:r>
              <a:rPr lang="en-US" sz="3200" dirty="0">
                <a:latin typeface="#9Slide03 Arima Madurai Bold" panose="00000800000000000000" pitchFamily="2" charset="0"/>
                <a:cs typeface="#9Slide03 Arima Madurai Bold" panose="00000800000000000000" pitchFamily="2" charset="0"/>
              </a:rPr>
              <a:t>.</a:t>
            </a:r>
          </a:p>
          <a:p>
            <a:pPr algn="just">
              <a:spcBef>
                <a:spcPts val="600"/>
              </a:spcBef>
              <a:spcAft>
                <a:spcPts val="600"/>
              </a:spcAft>
            </a:pPr>
            <a:r>
              <a:rPr lang="en-US" sz="3200" b="1" i="1" dirty="0">
                <a:latin typeface="#9Slide03 Arima Madurai Bold" panose="00000800000000000000" pitchFamily="2" charset="0"/>
                <a:cs typeface="#9Slide03 Arima Madurai Bold" panose="00000800000000000000" pitchFamily="2" charset="0"/>
              </a:rPr>
              <a:t>D. </a:t>
            </a:r>
            <a:r>
              <a:rPr lang="en-US" sz="3200" b="1" i="1" dirty="0" err="1">
                <a:latin typeface="#9Slide03 Arima Madurai Bold" panose="00000800000000000000" pitchFamily="2" charset="0"/>
                <a:cs typeface="#9Slide03 Arima Madurai Bold" panose="00000800000000000000" pitchFamily="2" charset="0"/>
              </a:rPr>
              <a:t>Chiếc</a:t>
            </a:r>
            <a:r>
              <a:rPr lang="en-US" sz="3200" b="1" i="1" dirty="0">
                <a:latin typeface="#9Slide03 Arima Madurai Bold" panose="00000800000000000000" pitchFamily="2" charset="0"/>
                <a:cs typeface="#9Slide03 Arima Madurai Bold" panose="00000800000000000000" pitchFamily="2" charset="0"/>
              </a:rPr>
              <a:t> </a:t>
            </a:r>
            <a:r>
              <a:rPr lang="en-US" sz="3200" b="1" i="1" dirty="0" err="1">
                <a:latin typeface="#9Slide03 Arima Madurai Bold" panose="00000800000000000000" pitchFamily="2" charset="0"/>
                <a:cs typeface="#9Slide03 Arima Madurai Bold" panose="00000800000000000000" pitchFamily="2" charset="0"/>
              </a:rPr>
              <a:t>lá</a:t>
            </a:r>
            <a:r>
              <a:rPr lang="en-US" sz="3200" b="1" i="1" dirty="0">
                <a:latin typeface="#9Slide03 Arima Madurai Bold" panose="00000800000000000000" pitchFamily="2" charset="0"/>
                <a:cs typeface="#9Slide03 Arima Madurai Bold" panose="00000800000000000000" pitchFamily="2" charset="0"/>
              </a:rPr>
              <a:t> </a:t>
            </a:r>
            <a:r>
              <a:rPr lang="en-US" sz="3200" b="1" i="1" dirty="0" err="1">
                <a:latin typeface="#9Slide03 Arima Madurai Bold" panose="00000800000000000000" pitchFamily="2" charset="0"/>
                <a:cs typeface="#9Slide03 Arima Madurai Bold" panose="00000800000000000000" pitchFamily="2" charset="0"/>
              </a:rPr>
              <a:t>rụng</a:t>
            </a:r>
            <a:r>
              <a:rPr lang="en-US" sz="3200" b="1" i="1" dirty="0">
                <a:latin typeface="#9Slide03 Arima Madurai Bold" panose="00000800000000000000" pitchFamily="2" charset="0"/>
                <a:cs typeface="#9Slide03 Arima Madurai Bold" panose="00000800000000000000" pitchFamily="2" charset="0"/>
              </a:rPr>
              <a:t> hay </a:t>
            </a:r>
            <a:r>
              <a:rPr lang="en-US" sz="3200" b="1" i="1" dirty="0" err="1">
                <a:latin typeface="#9Slide03 Arima Madurai Bold" panose="00000800000000000000" pitchFamily="2" charset="0"/>
                <a:cs typeface="#9Slide03 Arima Madurai Bold" panose="00000800000000000000" pitchFamily="2" charset="0"/>
              </a:rPr>
              <a:t>không</a:t>
            </a:r>
            <a:r>
              <a:rPr lang="en-US" sz="3200" b="1" i="1" dirty="0">
                <a:latin typeface="#9Slide03 Arima Madurai Bold" panose="00000800000000000000" pitchFamily="2" charset="0"/>
                <a:cs typeface="#9Slide03 Arima Madurai Bold" panose="00000800000000000000" pitchFamily="2" charset="0"/>
              </a:rPr>
              <a:t> </a:t>
            </a:r>
            <a:r>
              <a:rPr lang="en-US" sz="3200" b="1" i="1" dirty="0" err="1">
                <a:latin typeface="#9Slide03 Arima Madurai Bold" panose="00000800000000000000" pitchFamily="2" charset="0"/>
                <a:cs typeface="#9Slide03 Arima Madurai Bold" panose="00000800000000000000" pitchFamily="2" charset="0"/>
              </a:rPr>
              <a:t>sẽ</a:t>
            </a:r>
            <a:r>
              <a:rPr lang="en-US" sz="3200" b="1" i="1" dirty="0">
                <a:latin typeface="#9Slide03 Arima Madurai Bold" panose="00000800000000000000" pitchFamily="2" charset="0"/>
                <a:cs typeface="#9Slide03 Arima Madurai Bold" panose="00000800000000000000" pitchFamily="2" charset="0"/>
              </a:rPr>
              <a:t> </a:t>
            </a:r>
            <a:r>
              <a:rPr lang="en-US" sz="3200" b="1" i="1" dirty="0" err="1">
                <a:latin typeface="#9Slide03 Arima Madurai Bold" panose="00000800000000000000" pitchFamily="2" charset="0"/>
                <a:cs typeface="#9Slide03 Arima Madurai Bold" panose="00000800000000000000" pitchFamily="2" charset="0"/>
              </a:rPr>
              <a:t>quyết</a:t>
            </a:r>
            <a:r>
              <a:rPr lang="en-US" sz="3200" b="1" i="1" dirty="0">
                <a:latin typeface="#9Slide03 Arima Madurai Bold" panose="00000800000000000000" pitchFamily="2" charset="0"/>
                <a:cs typeface="#9Slide03 Arima Madurai Bold" panose="00000800000000000000" pitchFamily="2" charset="0"/>
              </a:rPr>
              <a:t> </a:t>
            </a:r>
            <a:r>
              <a:rPr lang="en-US" sz="3200" b="1" i="1" dirty="0" err="1">
                <a:latin typeface="#9Slide03 Arima Madurai Bold" panose="00000800000000000000" pitchFamily="2" charset="0"/>
                <a:cs typeface="#9Slide03 Arima Madurai Bold" panose="00000800000000000000" pitchFamily="2" charset="0"/>
              </a:rPr>
              <a:t>định</a:t>
            </a:r>
            <a:r>
              <a:rPr lang="en-US" sz="3200" b="1" i="1" dirty="0">
                <a:latin typeface="#9Slide03 Arima Madurai Bold" panose="00000800000000000000" pitchFamily="2" charset="0"/>
                <a:cs typeface="#9Slide03 Arima Madurai Bold" panose="00000800000000000000" pitchFamily="2" charset="0"/>
              </a:rPr>
              <a:t> </a:t>
            </a:r>
            <a:r>
              <a:rPr lang="en-US" sz="3200" b="1" i="1" dirty="0" err="1">
                <a:latin typeface="#9Slide03 Arima Madurai Bold" panose="00000800000000000000" pitchFamily="2" charset="0"/>
                <a:cs typeface="#9Slide03 Arima Madurai Bold" panose="00000800000000000000" pitchFamily="2" charset="0"/>
              </a:rPr>
              <a:t>số</a:t>
            </a:r>
            <a:r>
              <a:rPr lang="en-US" sz="3200" b="1" i="1" dirty="0">
                <a:latin typeface="#9Slide03 Arima Madurai Bold" panose="00000800000000000000" pitchFamily="2" charset="0"/>
                <a:cs typeface="#9Slide03 Arima Madurai Bold" panose="00000800000000000000" pitchFamily="2" charset="0"/>
              </a:rPr>
              <a:t> </a:t>
            </a:r>
            <a:r>
              <a:rPr lang="en-US" sz="3200" b="1" i="1" dirty="0" err="1">
                <a:latin typeface="#9Slide03 Arima Madurai Bold" panose="00000800000000000000" pitchFamily="2" charset="0"/>
                <a:cs typeface="#9Slide03 Arima Madurai Bold" panose="00000800000000000000" pitchFamily="2" charset="0"/>
              </a:rPr>
              <a:t>phận</a:t>
            </a:r>
            <a:r>
              <a:rPr lang="en-US" sz="3200" b="1" i="1" dirty="0">
                <a:latin typeface="#9Slide03 Arima Madurai Bold" panose="00000800000000000000" pitchFamily="2" charset="0"/>
                <a:cs typeface="#9Slide03 Arima Madurai Bold" panose="00000800000000000000" pitchFamily="2" charset="0"/>
              </a:rPr>
              <a:t> </a:t>
            </a:r>
            <a:r>
              <a:rPr lang="en-US" sz="3200" b="1" i="1" dirty="0" err="1">
                <a:latin typeface="#9Slide03 Arima Madurai Bold" panose="00000800000000000000" pitchFamily="2" charset="0"/>
                <a:cs typeface="#9Slide03 Arima Madurai Bold" panose="00000800000000000000" pitchFamily="2" charset="0"/>
              </a:rPr>
              <a:t>của</a:t>
            </a:r>
            <a:r>
              <a:rPr lang="en-US" sz="3200" b="1" i="1" dirty="0">
                <a:latin typeface="#9Slide03 Arima Madurai Bold" panose="00000800000000000000" pitchFamily="2" charset="0"/>
                <a:cs typeface="#9Slide03 Arima Madurai Bold" panose="00000800000000000000" pitchFamily="2" charset="0"/>
              </a:rPr>
              <a:t> </a:t>
            </a:r>
            <a:r>
              <a:rPr lang="en-US" sz="3200" b="1" i="1" dirty="0" err="1">
                <a:latin typeface="#9Slide03 Arima Madurai Bold" panose="00000800000000000000" pitchFamily="2" charset="0"/>
                <a:cs typeface="#9Slide03 Arima Madurai Bold" panose="00000800000000000000" pitchFamily="2" charset="0"/>
              </a:rPr>
              <a:t>cô</a:t>
            </a:r>
            <a:r>
              <a:rPr lang="en-US" sz="3200" b="1" i="1" dirty="0">
                <a:latin typeface="#9Slide03 Arima Madurai Bold" panose="00000800000000000000" pitchFamily="2" charset="0"/>
                <a:cs typeface="#9Slide03 Arima Madurai Bold" panose="00000800000000000000" pitchFamily="2" charset="0"/>
              </a:rPr>
              <a:t>.</a:t>
            </a:r>
            <a:endParaRPr lang="en-US" sz="3200" dirty="0">
              <a:latin typeface="#9Slide03 Arima Madurai Bold" panose="00000800000000000000" pitchFamily="2" charset="0"/>
              <a:cs typeface="#9Slide03 Arima Madurai Bold" panose="00000800000000000000" pitchFamily="2" charset="0"/>
            </a:endParaRPr>
          </a:p>
        </p:txBody>
      </p:sp>
      <p:sp>
        <p:nvSpPr>
          <p:cNvPr id="50" name="Snip Diagonal Corner Rectangle 49"/>
          <p:cNvSpPr/>
          <p:nvPr/>
        </p:nvSpPr>
        <p:spPr>
          <a:xfrm>
            <a:off x="6902260" y="7516934"/>
            <a:ext cx="4483479" cy="1284166"/>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b="1" dirty="0" err="1">
                <a:solidFill>
                  <a:prstClr val="white"/>
                </a:solidFill>
                <a:latin typeface="#9Slide03 Cabin SemiBold" panose="00000700000000000000" pitchFamily="2" charset="0"/>
              </a:rPr>
              <a:t>Đáp</a:t>
            </a:r>
            <a:r>
              <a:rPr lang="en-US" sz="4800" b="1" dirty="0">
                <a:solidFill>
                  <a:prstClr val="white"/>
                </a:solidFill>
                <a:latin typeface="#9Slide03 Cabin SemiBold" panose="00000700000000000000" pitchFamily="2" charset="0"/>
              </a:rPr>
              <a:t> </a:t>
            </a:r>
            <a:r>
              <a:rPr lang="en-US" sz="4800" b="1" dirty="0" err="1">
                <a:solidFill>
                  <a:prstClr val="white"/>
                </a:solidFill>
                <a:latin typeface="#9Slide03 Cabin SemiBold" panose="00000700000000000000" pitchFamily="2" charset="0"/>
              </a:rPr>
              <a:t>án</a:t>
            </a:r>
            <a:r>
              <a:rPr lang="en-US" sz="4800" b="1" dirty="0">
                <a:solidFill>
                  <a:prstClr val="white"/>
                </a:solidFill>
                <a:latin typeface="#9Slide03 Cabin SemiBold" panose="00000700000000000000" pitchFamily="2" charset="0"/>
              </a:rPr>
              <a:t>: D</a:t>
            </a:r>
          </a:p>
        </p:txBody>
      </p:sp>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0400" y="8082308"/>
            <a:ext cx="3600450" cy="2202305"/>
          </a:xfrm>
          <a:prstGeom prst="rect">
            <a:avLst/>
          </a:prstGeom>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3866E1-78AE-491C-5DA3-285EFBF8F170}"/>
              </a:ext>
            </a:extLst>
          </p:cNvPr>
          <p:cNvPicPr>
            <a:picLocks noChangeAspect="1"/>
          </p:cNvPicPr>
          <p:nvPr/>
        </p:nvPicPr>
        <p:blipFill>
          <a:blip r:embed="rId4"/>
          <a:stretch>
            <a:fillRect/>
          </a:stretch>
        </p:blipFill>
        <p:spPr>
          <a:xfrm>
            <a:off x="3487" y="4045"/>
            <a:ext cx="18281026" cy="10278909"/>
          </a:xfrm>
          <a:prstGeom prst="rect">
            <a:avLst/>
          </a:prstGeom>
        </p:spPr>
      </p:pic>
      <p:sp>
        <p:nvSpPr>
          <p:cNvPr id="40" name="Snip Diagonal Corner Rectangle 39"/>
          <p:cNvSpPr/>
          <p:nvPr/>
        </p:nvSpPr>
        <p:spPr>
          <a:xfrm>
            <a:off x="3047999" y="2484120"/>
            <a:ext cx="12192000" cy="3958318"/>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600"/>
              </a:spcAft>
            </a:pPr>
            <a:r>
              <a:rPr lang="en-US" sz="3200" b="1" dirty="0" err="1">
                <a:latin typeface="#9Slide03 BoosterNextFYBlack" panose="02000A03000000020004" pitchFamily="2" charset="0"/>
                <a:cs typeface="#9Slide03 Arima Madurai Bold" panose="00000800000000000000" pitchFamily="2" charset="0"/>
              </a:rPr>
              <a:t>Câu</a:t>
            </a:r>
            <a:r>
              <a:rPr lang="en-US" sz="3200" b="1" dirty="0">
                <a:latin typeface="#9Slide03 BoosterNextFYBlack" panose="02000A03000000020004" pitchFamily="2" charset="0"/>
                <a:cs typeface="#9Slide03 Arima Madurai Bold" panose="00000800000000000000" pitchFamily="2" charset="0"/>
              </a:rPr>
              <a:t> 2: </a:t>
            </a:r>
            <a:r>
              <a:rPr lang="en-US" sz="3200" b="1" dirty="0" err="1">
                <a:latin typeface="#9Slide03 BoosterNextFYBlack" panose="02000A03000000020004" pitchFamily="2" charset="0"/>
                <a:cs typeface="#9Slide03 Arima Madurai Bold" panose="00000800000000000000" pitchFamily="2" charset="0"/>
              </a:rPr>
              <a:t>Câu</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văn</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Chị</a:t>
            </a:r>
            <a:r>
              <a:rPr lang="en-US" sz="3200" b="1" dirty="0">
                <a:latin typeface="#9Slide03 BoosterNextFYBlack" panose="02000A03000000020004" pitchFamily="2" charset="0"/>
                <a:cs typeface="#9Slide03 Arima Madurai Bold" panose="00000800000000000000" pitchFamily="2" charset="0"/>
              </a:rPr>
              <a:t> Xiu </a:t>
            </a:r>
            <a:r>
              <a:rPr lang="en-US" sz="3200" b="1" dirty="0" err="1">
                <a:latin typeface="#9Slide03 BoosterNextFYBlack" panose="02000A03000000020004" pitchFamily="2" charset="0"/>
                <a:cs typeface="#9Slide03 Arima Madurai Bold" panose="00000800000000000000" pitchFamily="2" charset="0"/>
              </a:rPr>
              <a:t>thân</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yêu</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ơi</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một</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ngày</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nào</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đó</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em</a:t>
            </a:r>
            <a:r>
              <a:rPr lang="en-US" sz="3200" b="1" dirty="0">
                <a:latin typeface="#9Slide03 BoosterNextFYBlack" panose="02000A03000000020004" pitchFamily="2" charset="0"/>
                <a:cs typeface="#9Slide03 Arima Madurai Bold" panose="00000800000000000000" pitchFamily="2" charset="0"/>
              </a:rPr>
              <a:t> hi </a:t>
            </a:r>
            <a:r>
              <a:rPr lang="en-US" sz="3200" b="1" dirty="0" err="1">
                <a:latin typeface="#9Slide03 BoosterNextFYBlack" panose="02000A03000000020004" pitchFamily="2" charset="0"/>
                <a:cs typeface="#9Slide03 Arima Madurai Bold" panose="00000800000000000000" pitchFamily="2" charset="0"/>
              </a:rPr>
              <a:t>vọng</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sẽ</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được</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vẽ</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vịnh</a:t>
            </a:r>
            <a:r>
              <a:rPr lang="en-US" sz="3200" b="1" dirty="0">
                <a:latin typeface="#9Slide03 BoosterNextFYBlack" panose="02000A03000000020004" pitchFamily="2" charset="0"/>
                <a:cs typeface="#9Slide03 Arima Madurai Bold" panose="00000800000000000000" pitchFamily="2" charset="0"/>
              </a:rPr>
              <a:t> Na-</a:t>
            </a:r>
            <a:r>
              <a:rPr lang="en-US" sz="3200" b="1" dirty="0" err="1">
                <a:latin typeface="#9Slide03 BoosterNextFYBlack" panose="02000A03000000020004" pitchFamily="2" charset="0"/>
                <a:cs typeface="#9Slide03 Arima Madurai Bold" panose="00000800000000000000" pitchFamily="2" charset="0"/>
              </a:rPr>
              <a:t>plơ</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giúp</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em</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hiểu</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gì</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về</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Giôn</a:t>
            </a:r>
            <a:r>
              <a:rPr lang="en-US" sz="3200" b="1" dirty="0">
                <a:latin typeface="#9Slide03 BoosterNextFYBlack" panose="02000A03000000020004" pitchFamily="2" charset="0"/>
                <a:cs typeface="#9Slide03 Arima Madurai Bold" panose="00000800000000000000" pitchFamily="2" charset="0"/>
              </a:rPr>
              <a:t>-xi.</a:t>
            </a:r>
          </a:p>
          <a:p>
            <a:pPr algn="just">
              <a:spcBef>
                <a:spcPts val="600"/>
              </a:spcBef>
              <a:spcAft>
                <a:spcPts val="600"/>
              </a:spcAft>
            </a:pPr>
            <a:r>
              <a:rPr lang="en-US" sz="3200" b="1" dirty="0">
                <a:latin typeface="#9Slide03 Arima Madurai Bold" panose="00000800000000000000" pitchFamily="2" charset="0"/>
                <a:cs typeface="#9Slide03 Arima Madurai Bold" panose="00000800000000000000" pitchFamily="2" charset="0"/>
              </a:rPr>
              <a:t>A. </a:t>
            </a:r>
            <a:r>
              <a:rPr lang="en-US" sz="3200" b="1" dirty="0" err="1">
                <a:latin typeface="#9Slide03 Arima Madurai Bold" panose="00000800000000000000" pitchFamily="2" charset="0"/>
                <a:cs typeface="#9Slide03 Arima Madurai Bold" panose="00000800000000000000" pitchFamily="2" charset="0"/>
              </a:rPr>
              <a:t>Giôn</a:t>
            </a:r>
            <a:r>
              <a:rPr lang="en-US" sz="3200" b="1" dirty="0">
                <a:latin typeface="#9Slide03 Arima Madurai Bold" panose="00000800000000000000" pitchFamily="2" charset="0"/>
                <a:cs typeface="#9Slide03 Arima Madurai Bold" panose="00000800000000000000" pitchFamily="2" charset="0"/>
              </a:rPr>
              <a:t>-xi </a:t>
            </a:r>
            <a:r>
              <a:rPr lang="en-US" sz="3200" b="1" dirty="0" err="1">
                <a:latin typeface="#9Slide03 Arima Madurai Bold" panose="00000800000000000000" pitchFamily="2" charset="0"/>
                <a:cs typeface="#9Slide03 Arima Madurai Bold" panose="00000800000000000000" pitchFamily="2" charset="0"/>
              </a:rPr>
              <a:t>rất</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thích</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vẽ</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vịnh</a:t>
            </a:r>
            <a:r>
              <a:rPr lang="en-US" sz="3200" b="1" dirty="0">
                <a:latin typeface="#9Slide03 Arima Madurai Bold" panose="00000800000000000000" pitchFamily="2" charset="0"/>
                <a:cs typeface="#9Slide03 Arima Madurai Bold" panose="00000800000000000000" pitchFamily="2" charset="0"/>
              </a:rPr>
              <a:t> Na-</a:t>
            </a:r>
            <a:r>
              <a:rPr lang="en-US" sz="3200" b="1" dirty="0" err="1">
                <a:latin typeface="#9Slide03 Arima Madurai Bold" panose="00000800000000000000" pitchFamily="2" charset="0"/>
                <a:cs typeface="#9Slide03 Arima Madurai Bold" panose="00000800000000000000" pitchFamily="2" charset="0"/>
              </a:rPr>
              <a:t>plơ</a:t>
            </a:r>
            <a:r>
              <a:rPr lang="en-US" sz="3200" b="1" dirty="0">
                <a:latin typeface="#9Slide03 Arima Madurai Bold" panose="00000800000000000000" pitchFamily="2" charset="0"/>
                <a:cs typeface="#9Slide03 Arima Madurai Bold" panose="00000800000000000000" pitchFamily="2" charset="0"/>
              </a:rPr>
              <a:t>.</a:t>
            </a:r>
          </a:p>
          <a:p>
            <a:pPr algn="just">
              <a:spcBef>
                <a:spcPts val="600"/>
              </a:spcBef>
              <a:spcAft>
                <a:spcPts val="600"/>
              </a:spcAft>
            </a:pPr>
            <a:r>
              <a:rPr lang="en-US" sz="3200" b="1" dirty="0">
                <a:latin typeface="#9Slide03 Arima Madurai Bold" panose="00000800000000000000" pitchFamily="2" charset="0"/>
                <a:cs typeface="#9Slide03 Arima Madurai Bold" panose="00000800000000000000" pitchFamily="2" charset="0"/>
              </a:rPr>
              <a:t>B. </a:t>
            </a:r>
            <a:r>
              <a:rPr lang="en-US" sz="3200" b="1" dirty="0" err="1">
                <a:latin typeface="#9Slide03 Arima Madurai Bold" panose="00000800000000000000" pitchFamily="2" charset="0"/>
                <a:cs typeface="#9Slide03 Arima Madurai Bold" panose="00000800000000000000" pitchFamily="2" charset="0"/>
              </a:rPr>
              <a:t>Giôn</a:t>
            </a:r>
            <a:r>
              <a:rPr lang="en-US" sz="3200" b="1" dirty="0">
                <a:latin typeface="#9Slide03 Arima Madurai Bold" panose="00000800000000000000" pitchFamily="2" charset="0"/>
                <a:cs typeface="#9Slide03 Arima Madurai Bold" panose="00000800000000000000" pitchFamily="2" charset="0"/>
              </a:rPr>
              <a:t>-xi </a:t>
            </a:r>
            <a:r>
              <a:rPr lang="en-US" sz="3200" b="1" dirty="0" err="1">
                <a:latin typeface="#9Slide03 Arima Madurai Bold" panose="00000800000000000000" pitchFamily="2" charset="0"/>
                <a:cs typeface="#9Slide03 Arima Madurai Bold" panose="00000800000000000000" pitchFamily="2" charset="0"/>
              </a:rPr>
              <a:t>chưa</a:t>
            </a:r>
            <a:r>
              <a:rPr lang="en-US" sz="3200" b="1" dirty="0">
                <a:latin typeface="#9Slide03 Arima Madurai Bold" panose="00000800000000000000" pitchFamily="2" charset="0"/>
                <a:cs typeface="#9Slide03 Arima Madurai Bold" panose="00000800000000000000" pitchFamily="2" charset="0"/>
              </a:rPr>
              <a:t> bao </a:t>
            </a:r>
            <a:r>
              <a:rPr lang="en-US" sz="3200" b="1" dirty="0" err="1">
                <a:latin typeface="#9Slide03 Arima Madurai Bold" panose="00000800000000000000" pitchFamily="2" charset="0"/>
                <a:cs typeface="#9Slide03 Arima Madurai Bold" panose="00000800000000000000" pitchFamily="2" charset="0"/>
              </a:rPr>
              <a:t>giờ</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vẽ</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vịnh</a:t>
            </a:r>
            <a:r>
              <a:rPr lang="en-US" sz="3200" b="1" dirty="0">
                <a:latin typeface="#9Slide03 Arima Madurai Bold" panose="00000800000000000000" pitchFamily="2" charset="0"/>
                <a:cs typeface="#9Slide03 Arima Madurai Bold" panose="00000800000000000000" pitchFamily="2" charset="0"/>
              </a:rPr>
              <a:t> Na-</a:t>
            </a:r>
            <a:r>
              <a:rPr lang="en-US" sz="3200" b="1" dirty="0" err="1">
                <a:latin typeface="#9Slide03 Arima Madurai Bold" panose="00000800000000000000" pitchFamily="2" charset="0"/>
                <a:cs typeface="#9Slide03 Arima Madurai Bold" panose="00000800000000000000" pitchFamily="2" charset="0"/>
              </a:rPr>
              <a:t>plơ</a:t>
            </a:r>
            <a:endParaRPr lang="en-US" sz="3200" b="1" dirty="0">
              <a:latin typeface="#9Slide03 Arima Madurai Bold" panose="00000800000000000000" pitchFamily="2" charset="0"/>
              <a:cs typeface="#9Slide03 Arima Madurai Bold" panose="00000800000000000000" pitchFamily="2" charset="0"/>
            </a:endParaRPr>
          </a:p>
          <a:p>
            <a:pPr algn="just">
              <a:spcBef>
                <a:spcPts val="600"/>
              </a:spcBef>
              <a:spcAft>
                <a:spcPts val="600"/>
              </a:spcAft>
            </a:pPr>
            <a:r>
              <a:rPr lang="en-US" sz="3200" b="1" dirty="0">
                <a:latin typeface="#9Slide03 Arima Madurai Bold" panose="00000800000000000000" pitchFamily="2" charset="0"/>
                <a:cs typeface="#9Slide03 Arima Madurai Bold" panose="00000800000000000000" pitchFamily="2" charset="0"/>
              </a:rPr>
              <a:t>C. Trong con </a:t>
            </a:r>
            <a:r>
              <a:rPr lang="en-US" sz="3200" b="1" dirty="0" err="1">
                <a:latin typeface="#9Slide03 Arima Madurai Bold" panose="00000800000000000000" pitchFamily="2" charset="0"/>
                <a:cs typeface="#9Slide03 Arima Madurai Bold" panose="00000800000000000000" pitchFamily="2" charset="0"/>
              </a:rPr>
              <a:t>người</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Giôn</a:t>
            </a:r>
            <a:r>
              <a:rPr lang="en-US" sz="3200" b="1" dirty="0">
                <a:latin typeface="#9Slide03 Arima Madurai Bold" panose="00000800000000000000" pitchFamily="2" charset="0"/>
                <a:cs typeface="#9Slide03 Arima Madurai Bold" panose="00000800000000000000" pitchFamily="2" charset="0"/>
              </a:rPr>
              <a:t>-xi </a:t>
            </a:r>
            <a:r>
              <a:rPr lang="en-US" sz="3200" b="1" dirty="0" err="1">
                <a:latin typeface="#9Slide03 Arima Madurai Bold" panose="00000800000000000000" pitchFamily="2" charset="0"/>
                <a:cs typeface="#9Slide03 Arima Madurai Bold" panose="00000800000000000000" pitchFamily="2" charset="0"/>
              </a:rPr>
              <a:t>đang</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có</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sự</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hồi</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sinh</a:t>
            </a:r>
            <a:r>
              <a:rPr lang="en-US" sz="3200" b="1" dirty="0">
                <a:latin typeface="#9Slide03 Arima Madurai Bold" panose="00000800000000000000" pitchFamily="2" charset="0"/>
                <a:cs typeface="#9Slide03 Arima Madurai Bold" panose="00000800000000000000" pitchFamily="2" charset="0"/>
              </a:rPr>
              <a:t>.</a:t>
            </a:r>
          </a:p>
          <a:p>
            <a:pPr algn="just">
              <a:spcBef>
                <a:spcPts val="600"/>
              </a:spcBef>
              <a:spcAft>
                <a:spcPts val="600"/>
              </a:spcAft>
            </a:pPr>
            <a:r>
              <a:rPr lang="en-US" sz="3200" b="1" dirty="0">
                <a:latin typeface="#9Slide03 Arima Madurai Bold" panose="00000800000000000000" pitchFamily="2" charset="0"/>
                <a:cs typeface="#9Slide03 Arima Madurai Bold" panose="00000800000000000000" pitchFamily="2" charset="0"/>
              </a:rPr>
              <a:t>D. </a:t>
            </a:r>
            <a:r>
              <a:rPr lang="en-US" sz="3200" b="1" dirty="0" err="1">
                <a:latin typeface="#9Slide03 Arima Madurai Bold" panose="00000800000000000000" pitchFamily="2" charset="0"/>
                <a:cs typeface="#9Slide03 Arima Madurai Bold" panose="00000800000000000000" pitchFamily="2" charset="0"/>
              </a:rPr>
              <a:t>Giôn</a:t>
            </a:r>
            <a:r>
              <a:rPr lang="en-US" sz="3200" b="1" dirty="0">
                <a:latin typeface="#9Slide03 Arima Madurai Bold" panose="00000800000000000000" pitchFamily="2" charset="0"/>
                <a:cs typeface="#9Slide03 Arima Madurai Bold" panose="00000800000000000000" pitchFamily="2" charset="0"/>
              </a:rPr>
              <a:t>-xi </a:t>
            </a:r>
            <a:r>
              <a:rPr lang="en-US" sz="3200" b="1" dirty="0" err="1">
                <a:latin typeface="#9Slide03 Arima Madurai Bold" panose="00000800000000000000" pitchFamily="2" charset="0"/>
                <a:cs typeface="#9Slide03 Arima Madurai Bold" panose="00000800000000000000" pitchFamily="2" charset="0"/>
              </a:rPr>
              <a:t>đang</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có</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bắt</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chuyện</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và</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làm</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vui</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lòng</a:t>
            </a:r>
            <a:r>
              <a:rPr lang="en-US" sz="3200" b="1" dirty="0">
                <a:latin typeface="#9Slide03 Arima Madurai Bold" panose="00000800000000000000" pitchFamily="2" charset="0"/>
                <a:cs typeface="#9Slide03 Arima Madurai Bold" panose="00000800000000000000" pitchFamily="2" charset="0"/>
              </a:rPr>
              <a:t> Xiu.</a:t>
            </a:r>
          </a:p>
        </p:txBody>
      </p:sp>
      <p:sp>
        <p:nvSpPr>
          <p:cNvPr id="50" name="Snip Diagonal Corner Rectangle 49"/>
          <p:cNvSpPr/>
          <p:nvPr/>
        </p:nvSpPr>
        <p:spPr>
          <a:xfrm>
            <a:off x="7096767" y="7711186"/>
            <a:ext cx="4094464" cy="129540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b="1">
                <a:solidFill>
                  <a:prstClr val="white"/>
                </a:solidFill>
                <a:latin typeface="#9Slide03 Cabin SemiBold" panose="00000700000000000000" pitchFamily="2" charset="0"/>
              </a:rPr>
              <a:t>Đáp án: C</a:t>
            </a:r>
            <a:endParaRPr lang="en-US" sz="4800" b="1" dirty="0">
              <a:solidFill>
                <a:prstClr val="white"/>
              </a:solidFill>
              <a:latin typeface="#9Slide03 Cabin SemiBold" panose="00000700000000000000" pitchFamily="2" charset="0"/>
            </a:endParaRPr>
          </a:p>
        </p:txBody>
      </p:sp>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0400" y="8082308"/>
            <a:ext cx="3600450" cy="2202305"/>
          </a:xfrm>
          <a:prstGeom prst="rect">
            <a:avLst/>
          </a:prstGeom>
        </p:spPr>
      </p:pic>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02B5C-D844-E1C9-E95D-B8095854817A}"/>
              </a:ext>
            </a:extLst>
          </p:cNvPr>
          <p:cNvPicPr>
            <a:picLocks noChangeAspect="1"/>
          </p:cNvPicPr>
          <p:nvPr/>
        </p:nvPicPr>
        <p:blipFill>
          <a:blip r:embed="rId4"/>
          <a:stretch>
            <a:fillRect/>
          </a:stretch>
        </p:blipFill>
        <p:spPr>
          <a:xfrm>
            <a:off x="3487" y="4045"/>
            <a:ext cx="18281026" cy="10278909"/>
          </a:xfrm>
          <a:prstGeom prst="rect">
            <a:avLst/>
          </a:prstGeom>
        </p:spPr>
      </p:pic>
      <p:sp>
        <p:nvSpPr>
          <p:cNvPr id="40" name="Snip Diagonal Corner Rectangle 39"/>
          <p:cNvSpPr/>
          <p:nvPr/>
        </p:nvSpPr>
        <p:spPr>
          <a:xfrm>
            <a:off x="2362200" y="2718923"/>
            <a:ext cx="13563600" cy="426720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600"/>
              </a:spcAft>
            </a:pPr>
            <a:r>
              <a:rPr lang="en-US" sz="3200" b="1" dirty="0" err="1">
                <a:latin typeface="#9Slide03 BoosterNextFYBlack" panose="02000A03000000020004" pitchFamily="2" charset="0"/>
                <a:cs typeface="#9Slide03 Arima Madurai Bold" panose="00000800000000000000" pitchFamily="2" charset="0"/>
              </a:rPr>
              <a:t>Câu</a:t>
            </a:r>
            <a:r>
              <a:rPr lang="en-US" sz="3200" b="1" dirty="0">
                <a:latin typeface="#9Slide03 BoosterNextFYBlack" panose="02000A03000000020004" pitchFamily="2" charset="0"/>
                <a:cs typeface="#9Slide03 Arima Madurai Bold" panose="00000800000000000000" pitchFamily="2" charset="0"/>
              </a:rPr>
              <a:t> 3: </a:t>
            </a:r>
            <a:r>
              <a:rPr lang="en-US" sz="3200" b="1" dirty="0" err="1">
                <a:latin typeface="#9Slide03 BoosterNextFYBlack" panose="02000A03000000020004" pitchFamily="2" charset="0"/>
                <a:cs typeface="#9Slide03 Arima Madurai Bold" panose="00000800000000000000" pitchFamily="2" charset="0"/>
              </a:rPr>
              <a:t>Cụ</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Bơ</a:t>
            </a:r>
            <a:r>
              <a:rPr lang="en-US" sz="3200" b="1" dirty="0">
                <a:latin typeface="#9Slide03 BoosterNextFYBlack" panose="02000A03000000020004" pitchFamily="2" charset="0"/>
                <a:cs typeface="#9Slide03 Arima Madurai Bold" panose="00000800000000000000" pitchFamily="2" charset="0"/>
              </a:rPr>
              <a:t>-men </a:t>
            </a:r>
            <a:r>
              <a:rPr lang="en-US" sz="3200" b="1" dirty="0" err="1">
                <a:latin typeface="#9Slide03 BoosterNextFYBlack" panose="02000A03000000020004" pitchFamily="2" charset="0"/>
                <a:cs typeface="#9Slide03 Arima Madurai Bold" panose="00000800000000000000" pitchFamily="2" charset="0"/>
              </a:rPr>
              <a:t>đã</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nghĩ</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gì</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khi</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nảy</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ra</a:t>
            </a:r>
            <a:r>
              <a:rPr lang="en-US" sz="3200" b="1" dirty="0">
                <a:latin typeface="#9Slide03 BoosterNextFYBlack" panose="02000A03000000020004" pitchFamily="2" charset="0"/>
                <a:cs typeface="#9Slide03 Arima Madurai Bold" panose="00000800000000000000" pitchFamily="2" charset="0"/>
              </a:rPr>
              <a:t> ý </a:t>
            </a:r>
            <a:r>
              <a:rPr lang="en-US" sz="3200" b="1" dirty="0" err="1">
                <a:latin typeface="#9Slide03 BoosterNextFYBlack" panose="02000A03000000020004" pitchFamily="2" charset="0"/>
                <a:cs typeface="#9Slide03 Arima Madurai Bold" panose="00000800000000000000" pitchFamily="2" charset="0"/>
              </a:rPr>
              <a:t>định</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vẽ</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chiếc</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lá</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thường</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xuân</a:t>
            </a:r>
            <a:r>
              <a:rPr lang="en-US" sz="3200" b="1" dirty="0">
                <a:latin typeface="#9Slide03 BoosterNextFYBlack" panose="02000A03000000020004" pitchFamily="2" charset="0"/>
                <a:cs typeface="#9Slide03 Arima Madurai Bold" panose="00000800000000000000" pitchFamily="2" charset="0"/>
              </a:rPr>
              <a:t>?</a:t>
            </a:r>
          </a:p>
          <a:p>
            <a:pPr algn="just">
              <a:spcBef>
                <a:spcPts val="600"/>
              </a:spcBef>
              <a:spcAft>
                <a:spcPts val="600"/>
              </a:spcAft>
            </a:pPr>
            <a:r>
              <a:rPr lang="en-US" sz="3200" b="1" dirty="0">
                <a:latin typeface="#9Slide03 Arima Madurai Bold" panose="00000800000000000000" pitchFamily="2" charset="0"/>
                <a:cs typeface="#9Slide03 Arima Madurai Bold" panose="00000800000000000000" pitchFamily="2" charset="0"/>
              </a:rPr>
              <a:t>A. </a:t>
            </a:r>
            <a:r>
              <a:rPr lang="en-US" sz="3200" b="1" dirty="0" err="1">
                <a:latin typeface="#9Slide03 Arima Madurai Bold" panose="00000800000000000000" pitchFamily="2" charset="0"/>
                <a:cs typeface="#9Slide03 Arima Madurai Bold" panose="00000800000000000000" pitchFamily="2" charset="0"/>
              </a:rPr>
              <a:t>Cụ</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muốn</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trả</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lại</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niềm</a:t>
            </a:r>
            <a:r>
              <a:rPr lang="en-US" sz="3200" b="1" dirty="0">
                <a:latin typeface="#9Slide03 Arima Madurai Bold" panose="00000800000000000000" pitchFamily="2" charset="0"/>
                <a:cs typeface="#9Slide03 Arima Madurai Bold" panose="00000800000000000000" pitchFamily="2" charset="0"/>
              </a:rPr>
              <a:t> tin </a:t>
            </a:r>
            <a:r>
              <a:rPr lang="en-US" sz="3200" b="1" dirty="0" err="1">
                <a:latin typeface="#9Slide03 Arima Madurai Bold" panose="00000800000000000000" pitchFamily="2" charset="0"/>
                <a:cs typeface="#9Slide03 Arima Madurai Bold" panose="00000800000000000000" pitchFamily="2" charset="0"/>
              </a:rPr>
              <a:t>yêu</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cuộc</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sống</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cho</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cô</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hoạ</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sĩ</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trẻ</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Giôn</a:t>
            </a:r>
            <a:r>
              <a:rPr lang="en-US" sz="3200" b="1" dirty="0">
                <a:latin typeface="#9Slide03 Arima Madurai Bold" panose="00000800000000000000" pitchFamily="2" charset="0"/>
                <a:cs typeface="#9Slide03 Arima Madurai Bold" panose="00000800000000000000" pitchFamily="2" charset="0"/>
              </a:rPr>
              <a:t>-xi.</a:t>
            </a:r>
          </a:p>
          <a:p>
            <a:pPr algn="just">
              <a:spcBef>
                <a:spcPts val="600"/>
              </a:spcBef>
              <a:spcAft>
                <a:spcPts val="600"/>
              </a:spcAft>
            </a:pPr>
            <a:r>
              <a:rPr lang="en-US" sz="3200" b="1" dirty="0">
                <a:latin typeface="#9Slide03 Arima Madurai Bold" panose="00000800000000000000" pitchFamily="2" charset="0"/>
                <a:cs typeface="#9Slide03 Arima Madurai Bold" panose="00000800000000000000" pitchFamily="2" charset="0"/>
              </a:rPr>
              <a:t>B. </a:t>
            </a:r>
            <a:r>
              <a:rPr lang="en-US" sz="3200" b="1" dirty="0" err="1">
                <a:latin typeface="#9Slide03 Arima Madurai Bold" panose="00000800000000000000" pitchFamily="2" charset="0"/>
                <a:cs typeface="#9Slide03 Arima Madurai Bold" panose="00000800000000000000" pitchFamily="2" charset="0"/>
              </a:rPr>
              <a:t>Cụ</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nghĩ</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Giôn</a:t>
            </a:r>
            <a:r>
              <a:rPr lang="en-US" sz="3200" b="1" dirty="0">
                <a:latin typeface="#9Slide03 Arima Madurai Bold" panose="00000800000000000000" pitchFamily="2" charset="0"/>
                <a:cs typeface="#9Slide03 Arima Madurai Bold" panose="00000800000000000000" pitchFamily="2" charset="0"/>
              </a:rPr>
              <a:t>-xi </a:t>
            </a:r>
            <a:r>
              <a:rPr lang="en-US" sz="3200" b="1" dirty="0" err="1">
                <a:latin typeface="#9Slide03 Arima Madurai Bold" panose="00000800000000000000" pitchFamily="2" charset="0"/>
                <a:cs typeface="#9Slide03 Arima Madurai Bold" panose="00000800000000000000" pitchFamily="2" charset="0"/>
              </a:rPr>
              <a:t>cần</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phải</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sống</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vì</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cô</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gái</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trẻ</a:t>
            </a:r>
            <a:endParaRPr lang="en-US" sz="3200" b="1" dirty="0">
              <a:latin typeface="#9Slide03 Arima Madurai Bold" panose="00000800000000000000" pitchFamily="2" charset="0"/>
              <a:cs typeface="#9Slide03 Arima Madurai Bold" panose="00000800000000000000" pitchFamily="2" charset="0"/>
            </a:endParaRPr>
          </a:p>
          <a:p>
            <a:pPr algn="just">
              <a:spcBef>
                <a:spcPts val="600"/>
              </a:spcBef>
              <a:spcAft>
                <a:spcPts val="600"/>
              </a:spcAft>
            </a:pPr>
            <a:r>
              <a:rPr lang="en-US" sz="3200" b="1" dirty="0">
                <a:latin typeface="#9Slide03 Arima Madurai Bold" panose="00000800000000000000" pitchFamily="2" charset="0"/>
                <a:cs typeface="#9Slide03 Arima Madurai Bold" panose="00000800000000000000" pitchFamily="2" charset="0"/>
              </a:rPr>
              <a:t>C. </a:t>
            </a:r>
            <a:r>
              <a:rPr lang="en-US" sz="3200" b="1" dirty="0" err="1">
                <a:latin typeface="#9Slide03 Arima Madurai Bold" panose="00000800000000000000" pitchFamily="2" charset="0"/>
                <a:cs typeface="#9Slide03 Arima Madurai Bold" panose="00000800000000000000" pitchFamily="2" charset="0"/>
              </a:rPr>
              <a:t>Cụ</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muốn</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để</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lại</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một</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kiệt</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tác</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cho</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đời</a:t>
            </a:r>
            <a:r>
              <a:rPr lang="en-US" sz="3200" b="1" dirty="0">
                <a:latin typeface="#9Slide03 Arima Madurai Bold" panose="00000800000000000000" pitchFamily="2" charset="0"/>
                <a:cs typeface="#9Slide03 Arima Madurai Bold" panose="00000800000000000000" pitchFamily="2" charset="0"/>
              </a:rPr>
              <a:t>.</a:t>
            </a:r>
          </a:p>
          <a:p>
            <a:pPr algn="just">
              <a:spcBef>
                <a:spcPts val="600"/>
              </a:spcBef>
              <a:spcAft>
                <a:spcPts val="600"/>
              </a:spcAft>
            </a:pPr>
            <a:r>
              <a:rPr lang="en-US" sz="3200" b="1" dirty="0">
                <a:latin typeface="#9Slide03 Arima Madurai Bold" panose="00000800000000000000" pitchFamily="2" charset="0"/>
                <a:cs typeface="#9Slide03 Arima Madurai Bold" panose="00000800000000000000" pitchFamily="2" charset="0"/>
              </a:rPr>
              <a:t>D. </a:t>
            </a:r>
            <a:r>
              <a:rPr lang="en-US" sz="3200" b="1" dirty="0" err="1">
                <a:latin typeface="#9Slide03 Arima Madurai Bold" panose="00000800000000000000" pitchFamily="2" charset="0"/>
                <a:cs typeface="#9Slide03 Arima Madurai Bold" panose="00000800000000000000" pitchFamily="2" charset="0"/>
              </a:rPr>
              <a:t>Cụ</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nghĩ</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mình</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đã</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già</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sẽ</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chết</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nên</a:t>
            </a:r>
            <a:r>
              <a:rPr lang="en-US" sz="3200" b="1" dirty="0">
                <a:latin typeface="#9Slide03 Arima Madurai Bold" panose="00000800000000000000" pitchFamily="2" charset="0"/>
                <a:cs typeface="#9Slide03 Arima Madurai Bold" panose="00000800000000000000" pitchFamily="2" charset="0"/>
              </a:rPr>
              <a:t> hi </a:t>
            </a:r>
            <a:r>
              <a:rPr lang="en-US" sz="3200" b="1" dirty="0" err="1">
                <a:latin typeface="#9Slide03 Arima Madurai Bold" panose="00000800000000000000" pitchFamily="2" charset="0"/>
                <a:cs typeface="#9Slide03 Arima Madurai Bold" panose="00000800000000000000" pitchFamily="2" charset="0"/>
              </a:rPr>
              <a:t>sinh</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để</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cứu</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Giôn</a:t>
            </a:r>
            <a:r>
              <a:rPr lang="en-US" sz="3200" b="1" dirty="0">
                <a:latin typeface="#9Slide03 Arima Madurai Bold" panose="00000800000000000000" pitchFamily="2" charset="0"/>
                <a:cs typeface="#9Slide03 Arima Madurai Bold" panose="00000800000000000000" pitchFamily="2" charset="0"/>
              </a:rPr>
              <a:t>-xi</a:t>
            </a:r>
          </a:p>
        </p:txBody>
      </p:sp>
      <p:sp>
        <p:nvSpPr>
          <p:cNvPr id="50" name="Snip Diagonal Corner Rectangle 49"/>
          <p:cNvSpPr/>
          <p:nvPr/>
        </p:nvSpPr>
        <p:spPr>
          <a:xfrm>
            <a:off x="7124700" y="7852010"/>
            <a:ext cx="4038600" cy="126688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b="1" dirty="0" err="1">
                <a:solidFill>
                  <a:prstClr val="white"/>
                </a:solidFill>
                <a:latin typeface="#9Slide03 Cabin SemiBold" panose="00000700000000000000" pitchFamily="2" charset="0"/>
              </a:rPr>
              <a:t>Đáp</a:t>
            </a:r>
            <a:r>
              <a:rPr lang="en-US" sz="4800" b="1" dirty="0">
                <a:solidFill>
                  <a:prstClr val="white"/>
                </a:solidFill>
                <a:latin typeface="#9Slide03 Cabin SemiBold" panose="00000700000000000000" pitchFamily="2" charset="0"/>
              </a:rPr>
              <a:t> </a:t>
            </a:r>
            <a:r>
              <a:rPr lang="en-US" sz="4800" b="1" dirty="0" err="1">
                <a:solidFill>
                  <a:prstClr val="white"/>
                </a:solidFill>
                <a:latin typeface="#9Slide03 Cabin SemiBold" panose="00000700000000000000" pitchFamily="2" charset="0"/>
              </a:rPr>
              <a:t>án</a:t>
            </a:r>
            <a:r>
              <a:rPr lang="en-US" sz="4800" b="1" dirty="0">
                <a:solidFill>
                  <a:prstClr val="white"/>
                </a:solidFill>
                <a:latin typeface="#9Slide03 Cabin SemiBold" panose="00000700000000000000" pitchFamily="2" charset="0"/>
              </a:rPr>
              <a:t>: A</a:t>
            </a:r>
          </a:p>
        </p:txBody>
      </p:sp>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0400" y="8082308"/>
            <a:ext cx="3600450" cy="2202305"/>
          </a:xfrm>
          <a:prstGeom prst="rect">
            <a:avLst/>
          </a:prstGeom>
        </p:spPr>
      </p:pic>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7B4AB4-75F7-247C-E2BF-AE125D726B11}"/>
              </a:ext>
            </a:extLst>
          </p:cNvPr>
          <p:cNvPicPr>
            <a:picLocks noChangeAspect="1"/>
          </p:cNvPicPr>
          <p:nvPr/>
        </p:nvPicPr>
        <p:blipFill>
          <a:blip r:embed="rId4"/>
          <a:stretch>
            <a:fillRect/>
          </a:stretch>
        </p:blipFill>
        <p:spPr>
          <a:xfrm>
            <a:off x="3487" y="4045"/>
            <a:ext cx="18281026" cy="10278909"/>
          </a:xfrm>
          <a:prstGeom prst="rect">
            <a:avLst/>
          </a:prstGeom>
        </p:spPr>
      </p:pic>
      <p:sp>
        <p:nvSpPr>
          <p:cNvPr id="40" name="Snip Diagonal Corner Rectangle 39"/>
          <p:cNvSpPr/>
          <p:nvPr/>
        </p:nvSpPr>
        <p:spPr>
          <a:xfrm>
            <a:off x="1981200" y="2552700"/>
            <a:ext cx="13411199" cy="406989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600"/>
              </a:spcAft>
            </a:pPr>
            <a:r>
              <a:rPr lang="en-US" sz="3200" b="1" dirty="0" err="1">
                <a:latin typeface="#9Slide03 BoosterNextFYBlack" panose="02000A03000000020004" pitchFamily="2" charset="0"/>
                <a:cs typeface="#9Slide03 Arima Madurai Bold" panose="00000800000000000000" pitchFamily="2" charset="0"/>
              </a:rPr>
              <a:t>Câu</a:t>
            </a:r>
            <a:r>
              <a:rPr lang="en-US" sz="3200" b="1" dirty="0">
                <a:latin typeface="#9Slide03 BoosterNextFYBlack" panose="02000A03000000020004" pitchFamily="2" charset="0"/>
                <a:cs typeface="#9Slide03 Arima Madurai Bold" panose="00000800000000000000" pitchFamily="2" charset="0"/>
              </a:rPr>
              <a:t> 4: Qua </a:t>
            </a:r>
            <a:r>
              <a:rPr lang="en-US" sz="3200" b="1" dirty="0" err="1">
                <a:latin typeface="#9Slide03 BoosterNextFYBlack" panose="02000A03000000020004" pitchFamily="2" charset="0"/>
                <a:cs typeface="#9Slide03 Arima Madurai Bold" panose="00000800000000000000" pitchFamily="2" charset="0"/>
              </a:rPr>
              <a:t>câu</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chuyện</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em</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hiểu</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thế</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nào</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về</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một</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tác</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phẩm</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được</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coi</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là</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kiệt</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tác</a:t>
            </a:r>
            <a:r>
              <a:rPr lang="en-US" sz="3200" b="1" dirty="0">
                <a:latin typeface="#9Slide03 BoosterNextFYBlack" panose="02000A03000000020004" pitchFamily="2" charset="0"/>
                <a:cs typeface="#9Slide03 Arima Madurai Bold" panose="00000800000000000000" pitchFamily="2" charset="0"/>
              </a:rPr>
              <a:t>?</a:t>
            </a:r>
          </a:p>
          <a:p>
            <a:pPr algn="just">
              <a:spcBef>
                <a:spcPts val="600"/>
              </a:spcBef>
              <a:spcAft>
                <a:spcPts val="600"/>
              </a:spcAft>
            </a:pPr>
            <a:r>
              <a:rPr lang="en-US" sz="3200" b="1" dirty="0">
                <a:latin typeface="#9Slide03 Arima Madurai Bold" panose="00000800000000000000" pitchFamily="2" charset="0"/>
                <a:cs typeface="#9Slide03 Arima Madurai Bold" panose="00000800000000000000" pitchFamily="2" charset="0"/>
              </a:rPr>
              <a:t>A. </a:t>
            </a:r>
            <a:r>
              <a:rPr lang="en-US" sz="3200" b="1" dirty="0" err="1">
                <a:latin typeface="#9Slide03 Arima Madurai Bold" panose="00000800000000000000" pitchFamily="2" charset="0"/>
                <a:cs typeface="#9Slide03 Arima Madurai Bold" panose="00000800000000000000" pitchFamily="2" charset="0"/>
              </a:rPr>
              <a:t>Tác</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phẩm</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đó</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phải</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rất</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đẹp</a:t>
            </a:r>
            <a:r>
              <a:rPr lang="en-US" sz="3200" b="1" dirty="0">
                <a:latin typeface="#9Slide03 Arima Madurai Bold" panose="00000800000000000000" pitchFamily="2" charset="0"/>
                <a:cs typeface="#9Slide03 Arima Madurai Bold" panose="00000800000000000000" pitchFamily="2" charset="0"/>
              </a:rPr>
              <a:t>.</a:t>
            </a:r>
          </a:p>
          <a:p>
            <a:pPr algn="just">
              <a:spcBef>
                <a:spcPts val="600"/>
              </a:spcBef>
              <a:spcAft>
                <a:spcPts val="600"/>
              </a:spcAft>
            </a:pPr>
            <a:r>
              <a:rPr lang="en-US" sz="3200" b="1" dirty="0">
                <a:latin typeface="#9Slide03 Arima Madurai Bold" panose="00000800000000000000" pitchFamily="2" charset="0"/>
                <a:cs typeface="#9Slide03 Arima Madurai Bold" panose="00000800000000000000" pitchFamily="2" charset="0"/>
              </a:rPr>
              <a:t>B. </a:t>
            </a:r>
            <a:r>
              <a:rPr lang="en-US" sz="3200" b="1" dirty="0" err="1">
                <a:latin typeface="#9Slide03 Arima Madurai Bold" panose="00000800000000000000" pitchFamily="2" charset="0"/>
                <a:cs typeface="#9Slide03 Arima Madurai Bold" panose="00000800000000000000" pitchFamily="2" charset="0"/>
              </a:rPr>
              <a:t>Tác</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phẩm</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đó</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phải</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rất</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độc</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đáo</a:t>
            </a:r>
            <a:endParaRPr lang="en-US" sz="3200" b="1" dirty="0">
              <a:latin typeface="#9Slide03 Arima Madurai Bold" panose="00000800000000000000" pitchFamily="2" charset="0"/>
              <a:cs typeface="#9Slide03 Arima Madurai Bold" panose="00000800000000000000" pitchFamily="2" charset="0"/>
            </a:endParaRPr>
          </a:p>
          <a:p>
            <a:pPr algn="just">
              <a:spcBef>
                <a:spcPts val="600"/>
              </a:spcBef>
              <a:spcAft>
                <a:spcPts val="600"/>
              </a:spcAft>
            </a:pPr>
            <a:r>
              <a:rPr lang="en-US" sz="3200" b="1" dirty="0">
                <a:latin typeface="#9Slide03 Arima Madurai Bold" panose="00000800000000000000" pitchFamily="2" charset="0"/>
                <a:cs typeface="#9Slide03 Arima Madurai Bold" panose="00000800000000000000" pitchFamily="2" charset="0"/>
              </a:rPr>
              <a:t>C. </a:t>
            </a:r>
            <a:r>
              <a:rPr lang="en-US" sz="3200" b="1" dirty="0" err="1">
                <a:latin typeface="#9Slide03 Arima Madurai Bold" panose="00000800000000000000" pitchFamily="2" charset="0"/>
                <a:cs typeface="#9Slide03 Arima Madurai Bold" panose="00000800000000000000" pitchFamily="2" charset="0"/>
              </a:rPr>
              <a:t>Tác</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phẩm</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đó</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phải</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đẹp</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và</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có</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ích</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cho</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cuộc</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sống</a:t>
            </a:r>
            <a:r>
              <a:rPr lang="en-US" sz="3200" b="1" dirty="0">
                <a:latin typeface="#9Slide03 Arima Madurai Bold" panose="00000800000000000000" pitchFamily="2" charset="0"/>
                <a:cs typeface="#9Slide03 Arima Madurai Bold" panose="00000800000000000000" pitchFamily="2" charset="0"/>
              </a:rPr>
              <a:t>.</a:t>
            </a:r>
          </a:p>
          <a:p>
            <a:pPr algn="just">
              <a:spcBef>
                <a:spcPts val="600"/>
              </a:spcBef>
              <a:spcAft>
                <a:spcPts val="600"/>
              </a:spcAft>
            </a:pPr>
            <a:r>
              <a:rPr lang="en-US" sz="3200" b="1" dirty="0">
                <a:latin typeface="#9Slide03 Arima Madurai Bold" panose="00000800000000000000" pitchFamily="2" charset="0"/>
                <a:cs typeface="#9Slide03 Arima Madurai Bold" panose="00000800000000000000" pitchFamily="2" charset="0"/>
              </a:rPr>
              <a:t>D. </a:t>
            </a:r>
            <a:r>
              <a:rPr lang="en-US" sz="3200" b="1" dirty="0" err="1">
                <a:latin typeface="#9Slide03 Arima Madurai Bold" panose="00000800000000000000" pitchFamily="2" charset="0"/>
                <a:cs typeface="#9Slide03 Arima Madurai Bold" panose="00000800000000000000" pitchFamily="2" charset="0"/>
              </a:rPr>
              <a:t>Tác</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phẩm</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đó</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phải</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đồ</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sộ</a:t>
            </a:r>
            <a:r>
              <a:rPr lang="en-US" sz="3200" b="1" dirty="0">
                <a:latin typeface="#9Slide03 Arima Madurai Bold" panose="00000800000000000000" pitchFamily="2" charset="0"/>
                <a:cs typeface="#9Slide03 Arima Madurai Bold" panose="00000800000000000000" pitchFamily="2" charset="0"/>
              </a:rPr>
              <a:t>.</a:t>
            </a:r>
          </a:p>
        </p:txBody>
      </p:sp>
      <p:sp>
        <p:nvSpPr>
          <p:cNvPr id="50" name="Snip Diagonal Corner Rectangle 49"/>
          <p:cNvSpPr/>
          <p:nvPr/>
        </p:nvSpPr>
        <p:spPr>
          <a:xfrm>
            <a:off x="7098919" y="7773614"/>
            <a:ext cx="4090159" cy="134308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b="1">
                <a:solidFill>
                  <a:prstClr val="white"/>
                </a:solidFill>
                <a:latin typeface="#9Slide03 Cabin SemiBold" panose="00000700000000000000" pitchFamily="2" charset="0"/>
              </a:rPr>
              <a:t>Đáp án: C</a:t>
            </a:r>
            <a:endParaRPr lang="en-US" sz="4800" b="1" dirty="0">
              <a:solidFill>
                <a:prstClr val="white"/>
              </a:solidFill>
              <a:latin typeface="#9Slide03 Cabin SemiBold" panose="00000700000000000000" pitchFamily="2" charset="0"/>
            </a:endParaRPr>
          </a:p>
        </p:txBody>
      </p:sp>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0400" y="8082308"/>
            <a:ext cx="3600450" cy="2202305"/>
          </a:xfrm>
          <a:prstGeom prst="rect">
            <a:avLst/>
          </a:prstGeom>
        </p:spPr>
      </p:pic>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51C04C-81A3-B0D8-02D6-7B49273A96F4}"/>
              </a:ext>
            </a:extLst>
          </p:cNvPr>
          <p:cNvPicPr>
            <a:picLocks noChangeAspect="1"/>
          </p:cNvPicPr>
          <p:nvPr/>
        </p:nvPicPr>
        <p:blipFill>
          <a:blip r:embed="rId4"/>
          <a:stretch>
            <a:fillRect/>
          </a:stretch>
        </p:blipFill>
        <p:spPr>
          <a:xfrm>
            <a:off x="3487" y="4045"/>
            <a:ext cx="18281026" cy="10278909"/>
          </a:xfrm>
          <a:prstGeom prst="rect">
            <a:avLst/>
          </a:prstGeom>
        </p:spPr>
      </p:pic>
      <p:sp>
        <p:nvSpPr>
          <p:cNvPr id="40" name="Snip Diagonal Corner Rectangle 39"/>
          <p:cNvSpPr/>
          <p:nvPr/>
        </p:nvSpPr>
        <p:spPr>
          <a:xfrm>
            <a:off x="1866898" y="2628900"/>
            <a:ext cx="14554200" cy="422229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600"/>
              </a:spcAft>
            </a:pPr>
            <a:r>
              <a:rPr lang="en-US" sz="3200" b="1" dirty="0" err="1">
                <a:latin typeface="#9Slide03 BoosterNextFYBlack" panose="02000A03000000020004" pitchFamily="2" charset="0"/>
                <a:cs typeface="#9Slide03 Arima Madurai Bold" panose="00000800000000000000" pitchFamily="2" charset="0"/>
              </a:rPr>
              <a:t>Câu</a:t>
            </a:r>
            <a:r>
              <a:rPr lang="en-US" sz="3200" b="1" dirty="0">
                <a:latin typeface="#9Slide03 BoosterNextFYBlack" panose="02000A03000000020004" pitchFamily="2" charset="0"/>
                <a:cs typeface="#9Slide03 Arima Madurai Bold" panose="00000800000000000000" pitchFamily="2" charset="0"/>
              </a:rPr>
              <a:t> 5: Ý </a:t>
            </a:r>
            <a:r>
              <a:rPr lang="en-US" sz="3200" b="1" dirty="0" err="1">
                <a:latin typeface="#9Slide03 BoosterNextFYBlack" panose="02000A03000000020004" pitchFamily="2" charset="0"/>
                <a:cs typeface="#9Slide03 Arima Madurai Bold" panose="00000800000000000000" pitchFamily="2" charset="0"/>
              </a:rPr>
              <a:t>nào</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sau</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đây</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không</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đúng</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về</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nội</a:t>
            </a:r>
            <a:r>
              <a:rPr lang="en-US" sz="3200" b="1" dirty="0">
                <a:latin typeface="#9Slide03 BoosterNextFYBlack" panose="02000A03000000020004" pitchFamily="2" charset="0"/>
                <a:cs typeface="#9Slide03 Arima Madurai Bold" panose="00000800000000000000" pitchFamily="2" charset="0"/>
              </a:rPr>
              <a:t> dung </a:t>
            </a:r>
            <a:r>
              <a:rPr lang="en-US" sz="3200" b="1" dirty="0" err="1">
                <a:latin typeface="#9Slide03 BoosterNextFYBlack" panose="02000A03000000020004" pitchFamily="2" charset="0"/>
                <a:cs typeface="#9Slide03 Arima Madurai Bold" panose="00000800000000000000" pitchFamily="2" charset="0"/>
              </a:rPr>
              <a:t>của</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tác</a:t>
            </a:r>
            <a:r>
              <a:rPr lang="en-US" sz="3200" b="1" dirty="0">
                <a:latin typeface="#9Slide03 BoosterNextFYBlack" panose="02000A03000000020004" pitchFamily="2" charset="0"/>
                <a:cs typeface="#9Slide03 Arima Madurai Bold" panose="00000800000000000000" pitchFamily="2" charset="0"/>
              </a:rPr>
              <a:t> </a:t>
            </a:r>
            <a:r>
              <a:rPr lang="en-US" sz="3200" b="1" dirty="0" err="1">
                <a:latin typeface="#9Slide03 BoosterNextFYBlack" panose="02000A03000000020004" pitchFamily="2" charset="0"/>
                <a:cs typeface="#9Slide03 Arima Madurai Bold" panose="00000800000000000000" pitchFamily="2" charset="0"/>
              </a:rPr>
              <a:t>phẩm</a:t>
            </a:r>
            <a:r>
              <a:rPr lang="en-US" sz="3200" b="1" dirty="0">
                <a:latin typeface="#9Slide03 BoosterNextFYBlack" panose="02000A03000000020004" pitchFamily="2" charset="0"/>
                <a:cs typeface="#9Slide03 Arima Madurai Bold" panose="00000800000000000000" pitchFamily="2" charset="0"/>
              </a:rPr>
              <a:t> ?</a:t>
            </a:r>
          </a:p>
          <a:p>
            <a:pPr algn="just">
              <a:spcBef>
                <a:spcPts val="600"/>
              </a:spcBef>
              <a:spcAft>
                <a:spcPts val="600"/>
              </a:spcAft>
            </a:pPr>
            <a:r>
              <a:rPr lang="en-US" sz="3200" b="1" dirty="0">
                <a:latin typeface="#9Slide03 Arima Madurai Bold" panose="00000800000000000000" pitchFamily="2" charset="0"/>
                <a:cs typeface="#9Slide03 Arima Madurai Bold" panose="00000800000000000000" pitchFamily="2" charset="0"/>
              </a:rPr>
              <a:t>A. </a:t>
            </a:r>
            <a:r>
              <a:rPr lang="en-US" sz="3200" b="1" dirty="0" err="1">
                <a:latin typeface="#9Slide03 Arima Madurai Bold" panose="00000800000000000000" pitchFamily="2" charset="0"/>
                <a:cs typeface="#9Slide03 Arima Madurai Bold" panose="00000800000000000000" pitchFamily="2" charset="0"/>
              </a:rPr>
              <a:t>Truyện</a:t>
            </a:r>
            <a:r>
              <a:rPr lang="en-US" sz="3200" b="1" dirty="0">
                <a:latin typeface="#9Slide03 Arima Madurai Bold" panose="00000800000000000000" pitchFamily="2" charset="0"/>
                <a:cs typeface="#9Slide03 Arima Madurai Bold" panose="00000800000000000000" pitchFamily="2" charset="0"/>
              </a:rPr>
              <a:t> ca </a:t>
            </a:r>
            <a:r>
              <a:rPr lang="en-US" sz="3200" b="1" dirty="0" err="1">
                <a:latin typeface="#9Slide03 Arima Madurai Bold" panose="00000800000000000000" pitchFamily="2" charset="0"/>
                <a:cs typeface="#9Slide03 Arima Madurai Bold" panose="00000800000000000000" pitchFamily="2" charset="0"/>
              </a:rPr>
              <a:t>ngợi</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tình</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yêu</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thương</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cao</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cả</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giữa</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những</a:t>
            </a:r>
            <a:r>
              <a:rPr lang="en-US" sz="3200" b="1" dirty="0">
                <a:latin typeface="#9Slide03 Arima Madurai Bold" panose="00000800000000000000" pitchFamily="2" charset="0"/>
                <a:cs typeface="#9Slide03 Arima Madurai Bold" panose="00000800000000000000" pitchFamily="2" charset="0"/>
              </a:rPr>
              <a:t> con </a:t>
            </a:r>
            <a:r>
              <a:rPr lang="en-US" sz="3200" b="1" dirty="0" err="1">
                <a:latin typeface="#9Slide03 Arima Madurai Bold" panose="00000800000000000000" pitchFamily="2" charset="0"/>
                <a:cs typeface="#9Slide03 Arima Madurai Bold" panose="00000800000000000000" pitchFamily="2" charset="0"/>
              </a:rPr>
              <a:t>người</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nghèo</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khổ</a:t>
            </a:r>
            <a:r>
              <a:rPr lang="en-US" sz="3200" b="1" dirty="0">
                <a:latin typeface="#9Slide03 Arima Madurai Bold" panose="00000800000000000000" pitchFamily="2" charset="0"/>
                <a:cs typeface="#9Slide03 Arima Madurai Bold" panose="00000800000000000000" pitchFamily="2" charset="0"/>
              </a:rPr>
              <a:t>.</a:t>
            </a:r>
          </a:p>
          <a:p>
            <a:pPr algn="just">
              <a:spcBef>
                <a:spcPts val="600"/>
              </a:spcBef>
              <a:spcAft>
                <a:spcPts val="600"/>
              </a:spcAft>
            </a:pPr>
            <a:r>
              <a:rPr lang="en-US" sz="3200" b="1" dirty="0">
                <a:latin typeface="#9Slide03 Arima Madurai Bold" panose="00000800000000000000" pitchFamily="2" charset="0"/>
                <a:cs typeface="#9Slide03 Arima Madurai Bold" panose="00000800000000000000" pitchFamily="2" charset="0"/>
              </a:rPr>
              <a:t>B. </a:t>
            </a:r>
            <a:r>
              <a:rPr lang="en-US" sz="3200" b="1" dirty="0" err="1">
                <a:latin typeface="#9Slide03 Arima Madurai Bold" panose="00000800000000000000" pitchFamily="2" charset="0"/>
                <a:cs typeface="#9Slide03 Arima Madurai Bold" panose="00000800000000000000" pitchFamily="2" charset="0"/>
              </a:rPr>
              <a:t>Phê</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phán</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sự</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bất</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công</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và</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khoảng</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cách</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giàu</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nghèo</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trong</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xã</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hội</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nước</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Mĩ</a:t>
            </a:r>
            <a:endParaRPr lang="en-US" sz="3200" b="1" dirty="0">
              <a:latin typeface="#9Slide03 Arima Madurai Bold" panose="00000800000000000000" pitchFamily="2" charset="0"/>
              <a:cs typeface="#9Slide03 Arima Madurai Bold" panose="00000800000000000000" pitchFamily="2" charset="0"/>
            </a:endParaRPr>
          </a:p>
          <a:p>
            <a:pPr algn="just">
              <a:spcBef>
                <a:spcPts val="600"/>
              </a:spcBef>
              <a:spcAft>
                <a:spcPts val="600"/>
              </a:spcAft>
            </a:pPr>
            <a:r>
              <a:rPr lang="en-US" sz="3200" b="1" dirty="0">
                <a:latin typeface="#9Slide03 Arima Madurai Bold" panose="00000800000000000000" pitchFamily="2" charset="0"/>
                <a:cs typeface="#9Slide03 Arima Madurai Bold" panose="00000800000000000000" pitchFamily="2" charset="0"/>
              </a:rPr>
              <a:t>C. Tôn </a:t>
            </a:r>
            <a:r>
              <a:rPr lang="en-US" sz="3200" b="1" dirty="0" err="1">
                <a:latin typeface="#9Slide03 Arima Madurai Bold" panose="00000800000000000000" pitchFamily="2" charset="0"/>
                <a:cs typeface="#9Slide03 Arima Madurai Bold" panose="00000800000000000000" pitchFamily="2" charset="0"/>
              </a:rPr>
              <a:t>vinh</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giá</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trị</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sức</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mạnh</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của</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nghệ</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thuật</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chân</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chính</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mang</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đến</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niềm</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vui</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và</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hạnh</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phúc</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cho</a:t>
            </a:r>
            <a:r>
              <a:rPr lang="en-US" sz="3200" b="1" dirty="0">
                <a:latin typeface="#9Slide03 Arima Madurai Bold" panose="00000800000000000000" pitchFamily="2" charset="0"/>
                <a:cs typeface="#9Slide03 Arima Madurai Bold" panose="00000800000000000000" pitchFamily="2" charset="0"/>
              </a:rPr>
              <a:t> con </a:t>
            </a:r>
            <a:r>
              <a:rPr lang="en-US" sz="3200" b="1" dirty="0" err="1">
                <a:latin typeface="#9Slide03 Arima Madurai Bold" panose="00000800000000000000" pitchFamily="2" charset="0"/>
                <a:cs typeface="#9Slide03 Arima Madurai Bold" panose="00000800000000000000" pitchFamily="2" charset="0"/>
              </a:rPr>
              <a:t>người</a:t>
            </a:r>
            <a:r>
              <a:rPr lang="en-US" sz="3200" b="1" dirty="0">
                <a:latin typeface="#9Slide03 Arima Madurai Bold" panose="00000800000000000000" pitchFamily="2" charset="0"/>
                <a:cs typeface="#9Slide03 Arima Madurai Bold" panose="00000800000000000000" pitchFamily="2" charset="0"/>
              </a:rPr>
              <a:t>.</a:t>
            </a:r>
          </a:p>
          <a:p>
            <a:pPr algn="just">
              <a:spcBef>
                <a:spcPts val="600"/>
              </a:spcBef>
              <a:spcAft>
                <a:spcPts val="600"/>
              </a:spcAft>
            </a:pPr>
            <a:r>
              <a:rPr lang="en-US" sz="3200" b="1" dirty="0">
                <a:latin typeface="#9Slide03 Arima Madurai Bold" panose="00000800000000000000" pitchFamily="2" charset="0"/>
                <a:cs typeface="#9Slide03 Arima Madurai Bold" panose="00000800000000000000" pitchFamily="2" charset="0"/>
              </a:rPr>
              <a:t>D. </a:t>
            </a:r>
            <a:r>
              <a:rPr lang="en-US" sz="3200" b="1" dirty="0" err="1">
                <a:latin typeface="#9Slide03 Arima Madurai Bold" panose="00000800000000000000" pitchFamily="2" charset="0"/>
                <a:cs typeface="#9Slide03 Arima Madurai Bold" panose="00000800000000000000" pitchFamily="2" charset="0"/>
              </a:rPr>
              <a:t>Là</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câu</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chuyện</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về</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tình</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bạn</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tình</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người</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đáng</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trân</a:t>
            </a:r>
            <a:r>
              <a:rPr lang="en-US" sz="3200" b="1" dirty="0">
                <a:latin typeface="#9Slide03 Arima Madurai Bold" panose="00000800000000000000" pitchFamily="2" charset="0"/>
                <a:cs typeface="#9Slide03 Arima Madurai Bold" panose="00000800000000000000" pitchFamily="2" charset="0"/>
              </a:rPr>
              <a:t> </a:t>
            </a:r>
            <a:r>
              <a:rPr lang="en-US" sz="3200" b="1" dirty="0" err="1">
                <a:latin typeface="#9Slide03 Arima Madurai Bold" panose="00000800000000000000" pitchFamily="2" charset="0"/>
                <a:cs typeface="#9Slide03 Arima Madurai Bold" panose="00000800000000000000" pitchFamily="2" charset="0"/>
              </a:rPr>
              <a:t>trọng</a:t>
            </a:r>
            <a:r>
              <a:rPr lang="en-US" sz="3200" b="1" dirty="0">
                <a:latin typeface="#9Slide03 Arima Madurai Bold" panose="00000800000000000000" pitchFamily="2" charset="0"/>
                <a:cs typeface="#9Slide03 Arima Madurai Bold" panose="00000800000000000000" pitchFamily="2" charset="0"/>
              </a:rPr>
              <a:t>.</a:t>
            </a:r>
          </a:p>
        </p:txBody>
      </p:sp>
      <p:sp>
        <p:nvSpPr>
          <p:cNvPr id="50" name="Snip Diagonal Corner Rectangle 49"/>
          <p:cNvSpPr/>
          <p:nvPr/>
        </p:nvSpPr>
        <p:spPr>
          <a:xfrm>
            <a:off x="7124698" y="8082308"/>
            <a:ext cx="4038600" cy="1301536"/>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b="1" dirty="0" err="1">
                <a:solidFill>
                  <a:prstClr val="white"/>
                </a:solidFill>
                <a:latin typeface="#9Slide03 Cabin SemiBold" panose="00000700000000000000" pitchFamily="2" charset="0"/>
              </a:rPr>
              <a:t>Đáp</a:t>
            </a:r>
            <a:r>
              <a:rPr lang="en-US" sz="4800" b="1" dirty="0">
                <a:solidFill>
                  <a:prstClr val="white"/>
                </a:solidFill>
                <a:latin typeface="#9Slide03 Cabin SemiBold" panose="00000700000000000000" pitchFamily="2" charset="0"/>
              </a:rPr>
              <a:t> </a:t>
            </a:r>
            <a:r>
              <a:rPr lang="en-US" sz="4800" b="1" dirty="0" err="1">
                <a:solidFill>
                  <a:prstClr val="white"/>
                </a:solidFill>
                <a:latin typeface="#9Slide03 Cabin SemiBold" panose="00000700000000000000" pitchFamily="2" charset="0"/>
              </a:rPr>
              <a:t>án</a:t>
            </a:r>
            <a:r>
              <a:rPr lang="en-US" sz="4800" b="1" dirty="0">
                <a:solidFill>
                  <a:prstClr val="white"/>
                </a:solidFill>
                <a:latin typeface="#9Slide03 Cabin SemiBold" panose="00000700000000000000" pitchFamily="2" charset="0"/>
              </a:rPr>
              <a:t>: B</a:t>
            </a:r>
          </a:p>
        </p:txBody>
      </p:sp>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0400" y="8082308"/>
            <a:ext cx="3600450" cy="2202305"/>
          </a:xfrm>
          <a:prstGeom prst="rect">
            <a:avLst/>
          </a:prstGeom>
        </p:spPr>
      </p:pic>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8B0B91-78A1-3FDA-4B25-6AC6CC92621D}"/>
              </a:ext>
            </a:extLst>
          </p:cNvPr>
          <p:cNvPicPr>
            <a:picLocks noChangeAspect="1"/>
          </p:cNvPicPr>
          <p:nvPr/>
        </p:nvPicPr>
        <p:blipFill>
          <a:blip r:embed="rId4"/>
          <a:stretch>
            <a:fillRect/>
          </a:stretch>
        </p:blipFill>
        <p:spPr>
          <a:xfrm>
            <a:off x="3487" y="4045"/>
            <a:ext cx="18281026" cy="10278909"/>
          </a:xfrm>
          <a:prstGeom prst="rect">
            <a:avLst/>
          </a:prstGeom>
        </p:spPr>
      </p:pic>
      <p:sp>
        <p:nvSpPr>
          <p:cNvPr id="40" name="Snip Diagonal Corner Rectangle 39"/>
          <p:cNvSpPr/>
          <p:nvPr/>
        </p:nvSpPr>
        <p:spPr>
          <a:xfrm>
            <a:off x="1104897" y="2019300"/>
            <a:ext cx="16078200" cy="5254584"/>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600"/>
              </a:spcAft>
            </a:pPr>
            <a:r>
              <a:rPr lang="en-US" sz="2800" b="1" dirty="0" err="1">
                <a:latin typeface="#9Slide03 BoosterNextFYBlack" panose="02000A03000000020004" pitchFamily="2" charset="0"/>
                <a:cs typeface="#9Slide03 Arima Madurai Bold" panose="00000800000000000000" pitchFamily="2" charset="0"/>
              </a:rPr>
              <a:t>Câu</a:t>
            </a:r>
            <a:r>
              <a:rPr lang="en-US" sz="2800" b="1" dirty="0">
                <a:latin typeface="#9Slide03 BoosterNextFYBlack" panose="02000A03000000020004" pitchFamily="2" charset="0"/>
                <a:cs typeface="#9Slide03 Arima Madurai Bold" panose="00000800000000000000" pitchFamily="2" charset="0"/>
              </a:rPr>
              <a:t> 6: </a:t>
            </a:r>
            <a:r>
              <a:rPr lang="en-US" sz="2800" b="1" dirty="0" err="1">
                <a:latin typeface="#9Slide03 BoosterNextFYBlack" panose="02000A03000000020004" pitchFamily="2" charset="0"/>
                <a:cs typeface="#9Slide03 Arima Madurai Bold" panose="00000800000000000000" pitchFamily="2" charset="0"/>
              </a:rPr>
              <a:t>Nhận</a:t>
            </a:r>
            <a:r>
              <a:rPr lang="en-US" sz="2800" b="1" dirty="0">
                <a:latin typeface="#9Slide03 BoosterNextFYBlack" panose="02000A03000000020004" pitchFamily="2" charset="0"/>
                <a:cs typeface="#9Slide03 Arima Madurai Bold" panose="00000800000000000000" pitchFamily="2" charset="0"/>
              </a:rPr>
              <a:t> </a:t>
            </a:r>
            <a:r>
              <a:rPr lang="en-US" sz="2800" b="1" dirty="0" err="1">
                <a:latin typeface="#9Slide03 BoosterNextFYBlack" panose="02000A03000000020004" pitchFamily="2" charset="0"/>
                <a:cs typeface="#9Slide03 Arima Madurai Bold" panose="00000800000000000000" pitchFamily="2" charset="0"/>
              </a:rPr>
              <a:t>định</a:t>
            </a:r>
            <a:r>
              <a:rPr lang="en-US" sz="2800" b="1" dirty="0">
                <a:latin typeface="#9Slide03 BoosterNextFYBlack" panose="02000A03000000020004" pitchFamily="2" charset="0"/>
                <a:cs typeface="#9Slide03 Arima Madurai Bold" panose="00000800000000000000" pitchFamily="2" charset="0"/>
              </a:rPr>
              <a:t> </a:t>
            </a:r>
            <a:r>
              <a:rPr lang="en-US" sz="2800" b="1" dirty="0" err="1">
                <a:latin typeface="#9Slide03 BoosterNextFYBlack" panose="02000A03000000020004" pitchFamily="2" charset="0"/>
                <a:cs typeface="#9Slide03 Arima Madurai Bold" panose="00000800000000000000" pitchFamily="2" charset="0"/>
              </a:rPr>
              <a:t>nào</a:t>
            </a:r>
            <a:r>
              <a:rPr lang="en-US" sz="2800" b="1" dirty="0">
                <a:latin typeface="#9Slide03 BoosterNextFYBlack" panose="02000A03000000020004" pitchFamily="2" charset="0"/>
                <a:cs typeface="#9Slide03 Arima Madurai Bold" panose="00000800000000000000" pitchFamily="2" charset="0"/>
              </a:rPr>
              <a:t> </a:t>
            </a:r>
            <a:r>
              <a:rPr lang="en-US" sz="2800" b="1" dirty="0" err="1">
                <a:latin typeface="#9Slide03 BoosterNextFYBlack" panose="02000A03000000020004" pitchFamily="2" charset="0"/>
                <a:cs typeface="#9Slide03 Arima Madurai Bold" panose="00000800000000000000" pitchFamily="2" charset="0"/>
              </a:rPr>
              <a:t>sau</a:t>
            </a:r>
            <a:r>
              <a:rPr lang="en-US" sz="2800" b="1" dirty="0">
                <a:latin typeface="#9Slide03 BoosterNextFYBlack" panose="02000A03000000020004" pitchFamily="2" charset="0"/>
                <a:cs typeface="#9Slide03 Arima Madurai Bold" panose="00000800000000000000" pitchFamily="2" charset="0"/>
              </a:rPr>
              <a:t> </a:t>
            </a:r>
            <a:r>
              <a:rPr lang="en-US" sz="2800" b="1" dirty="0" err="1">
                <a:latin typeface="#9Slide03 BoosterNextFYBlack" panose="02000A03000000020004" pitchFamily="2" charset="0"/>
                <a:cs typeface="#9Slide03 Arima Madurai Bold" panose="00000800000000000000" pitchFamily="2" charset="0"/>
              </a:rPr>
              <a:t>đây</a:t>
            </a:r>
            <a:r>
              <a:rPr lang="en-US" sz="2800" b="1" dirty="0">
                <a:latin typeface="#9Slide03 BoosterNextFYBlack" panose="02000A03000000020004" pitchFamily="2" charset="0"/>
                <a:cs typeface="#9Slide03 Arima Madurai Bold" panose="00000800000000000000" pitchFamily="2" charset="0"/>
              </a:rPr>
              <a:t> </a:t>
            </a:r>
            <a:r>
              <a:rPr lang="en-US" sz="2800" b="1" dirty="0" err="1">
                <a:latin typeface="#9Slide03 BoosterNextFYBlack" panose="02000A03000000020004" pitchFamily="2" charset="0"/>
                <a:cs typeface="#9Slide03 Arima Madurai Bold" panose="00000800000000000000" pitchFamily="2" charset="0"/>
              </a:rPr>
              <a:t>nói</a:t>
            </a:r>
            <a:r>
              <a:rPr lang="en-US" sz="2800" b="1" dirty="0">
                <a:latin typeface="#9Slide03 BoosterNextFYBlack" panose="02000A03000000020004" pitchFamily="2" charset="0"/>
                <a:cs typeface="#9Slide03 Arima Madurai Bold" panose="00000800000000000000" pitchFamily="2" charset="0"/>
              </a:rPr>
              <a:t> </a:t>
            </a:r>
            <a:r>
              <a:rPr lang="en-US" sz="2800" b="1" dirty="0" err="1">
                <a:latin typeface="#9Slide03 BoosterNextFYBlack" panose="02000A03000000020004" pitchFamily="2" charset="0"/>
                <a:cs typeface="#9Slide03 Arima Madurai Bold" panose="00000800000000000000" pitchFamily="2" charset="0"/>
              </a:rPr>
              <a:t>đúng</a:t>
            </a:r>
            <a:r>
              <a:rPr lang="en-US" sz="2800" b="1" dirty="0">
                <a:latin typeface="#9Slide03 BoosterNextFYBlack" panose="02000A03000000020004" pitchFamily="2" charset="0"/>
                <a:cs typeface="#9Slide03 Arima Madurai Bold" panose="00000800000000000000" pitchFamily="2" charset="0"/>
              </a:rPr>
              <a:t> </a:t>
            </a:r>
            <a:r>
              <a:rPr lang="en-US" sz="2800" b="1" dirty="0" err="1">
                <a:latin typeface="#9Slide03 BoosterNextFYBlack" panose="02000A03000000020004" pitchFamily="2" charset="0"/>
                <a:cs typeface="#9Slide03 Arima Madurai Bold" panose="00000800000000000000" pitchFamily="2" charset="0"/>
              </a:rPr>
              <a:t>nhất</a:t>
            </a:r>
            <a:r>
              <a:rPr lang="en-US" sz="2800" b="1" dirty="0">
                <a:latin typeface="#9Slide03 BoosterNextFYBlack" panose="02000A03000000020004" pitchFamily="2" charset="0"/>
                <a:cs typeface="#9Slide03 Arima Madurai Bold" panose="00000800000000000000" pitchFamily="2" charset="0"/>
              </a:rPr>
              <a:t> </a:t>
            </a:r>
            <a:r>
              <a:rPr lang="en-US" sz="2800" b="1" dirty="0" err="1">
                <a:latin typeface="#9Slide03 BoosterNextFYBlack" panose="02000A03000000020004" pitchFamily="2" charset="0"/>
                <a:cs typeface="#9Slide03 Arima Madurai Bold" panose="00000800000000000000" pitchFamily="2" charset="0"/>
              </a:rPr>
              <a:t>về</a:t>
            </a:r>
            <a:r>
              <a:rPr lang="en-US" sz="2800" b="1" dirty="0">
                <a:latin typeface="#9Slide03 BoosterNextFYBlack" panose="02000A03000000020004" pitchFamily="2" charset="0"/>
                <a:cs typeface="#9Slide03 Arima Madurai Bold" panose="00000800000000000000" pitchFamily="2" charset="0"/>
              </a:rPr>
              <a:t> </a:t>
            </a:r>
            <a:r>
              <a:rPr lang="en-US" sz="2800" b="1" dirty="0" err="1">
                <a:latin typeface="#9Slide03 BoosterNextFYBlack" panose="02000A03000000020004" pitchFamily="2" charset="0"/>
                <a:cs typeface="#9Slide03 Arima Madurai Bold" panose="00000800000000000000" pitchFamily="2" charset="0"/>
              </a:rPr>
              <a:t>đoạn</a:t>
            </a:r>
            <a:r>
              <a:rPr lang="en-US" sz="2800" b="1" dirty="0">
                <a:latin typeface="#9Slide03 BoosterNextFYBlack" panose="02000A03000000020004" pitchFamily="2" charset="0"/>
                <a:cs typeface="#9Slide03 Arima Madurai Bold" panose="00000800000000000000" pitchFamily="2" charset="0"/>
              </a:rPr>
              <a:t> </a:t>
            </a:r>
            <a:r>
              <a:rPr lang="en-US" sz="2800" b="1" dirty="0" err="1">
                <a:latin typeface="#9Slide03 BoosterNextFYBlack" panose="02000A03000000020004" pitchFamily="2" charset="0"/>
                <a:cs typeface="#9Slide03 Arima Madurai Bold" panose="00000800000000000000" pitchFamily="2" charset="0"/>
              </a:rPr>
              <a:t>trích</a:t>
            </a:r>
            <a:r>
              <a:rPr lang="en-US" sz="2800" b="1" dirty="0">
                <a:latin typeface="#9Slide03 BoosterNextFYBlack" panose="02000A03000000020004" pitchFamily="2" charset="0"/>
                <a:cs typeface="#9Slide03 Arima Madurai Bold" panose="00000800000000000000" pitchFamily="2" charset="0"/>
              </a:rPr>
              <a:t> </a:t>
            </a:r>
            <a:r>
              <a:rPr lang="en-US" sz="2800" b="1" dirty="0" err="1">
                <a:latin typeface="#9Slide03 BoosterNextFYBlack" panose="02000A03000000020004" pitchFamily="2" charset="0"/>
                <a:cs typeface="#9Slide03 Arima Madurai Bold" panose="00000800000000000000" pitchFamily="2" charset="0"/>
              </a:rPr>
              <a:t>Chiếc</a:t>
            </a:r>
            <a:r>
              <a:rPr lang="en-US" sz="2800" b="1" dirty="0">
                <a:latin typeface="#9Slide03 BoosterNextFYBlack" panose="02000A03000000020004" pitchFamily="2" charset="0"/>
                <a:cs typeface="#9Slide03 Arima Madurai Bold" panose="00000800000000000000" pitchFamily="2" charset="0"/>
              </a:rPr>
              <a:t> </a:t>
            </a:r>
            <a:r>
              <a:rPr lang="en-US" sz="2800" b="1" dirty="0" err="1">
                <a:latin typeface="#9Slide03 BoosterNextFYBlack" panose="02000A03000000020004" pitchFamily="2" charset="0"/>
                <a:cs typeface="#9Slide03 Arima Madurai Bold" panose="00000800000000000000" pitchFamily="2" charset="0"/>
              </a:rPr>
              <a:t>lá</a:t>
            </a:r>
            <a:r>
              <a:rPr lang="en-US" sz="2800" b="1" dirty="0">
                <a:latin typeface="#9Slide03 BoosterNextFYBlack" panose="02000A03000000020004" pitchFamily="2" charset="0"/>
                <a:cs typeface="#9Slide03 Arima Madurai Bold" panose="00000800000000000000" pitchFamily="2" charset="0"/>
              </a:rPr>
              <a:t> </a:t>
            </a:r>
            <a:r>
              <a:rPr lang="en-US" sz="2800" b="1" dirty="0" err="1">
                <a:latin typeface="#9Slide03 BoosterNextFYBlack" panose="02000A03000000020004" pitchFamily="2" charset="0"/>
                <a:cs typeface="#9Slide03 Arima Madurai Bold" panose="00000800000000000000" pitchFamily="2" charset="0"/>
              </a:rPr>
              <a:t>cuối</a:t>
            </a:r>
            <a:r>
              <a:rPr lang="en-US" sz="2800" b="1" dirty="0">
                <a:latin typeface="#9Slide03 BoosterNextFYBlack" panose="02000A03000000020004" pitchFamily="2" charset="0"/>
                <a:cs typeface="#9Slide03 Arima Madurai Bold" panose="00000800000000000000" pitchFamily="2" charset="0"/>
              </a:rPr>
              <a:t> </a:t>
            </a:r>
            <a:r>
              <a:rPr lang="en-US" sz="2800" b="1" dirty="0" err="1">
                <a:latin typeface="#9Slide03 BoosterNextFYBlack" panose="02000A03000000020004" pitchFamily="2" charset="0"/>
                <a:cs typeface="#9Slide03 Arima Madurai Bold" panose="00000800000000000000" pitchFamily="2" charset="0"/>
              </a:rPr>
              <a:t>cùng</a:t>
            </a:r>
            <a:r>
              <a:rPr lang="en-US" sz="2800" b="1" dirty="0">
                <a:latin typeface="#9Slide03 BoosterNextFYBlack" panose="02000A03000000020004" pitchFamily="2" charset="0"/>
                <a:cs typeface="#9Slide03 Arima Madurai Bold" panose="00000800000000000000" pitchFamily="2" charset="0"/>
              </a:rPr>
              <a:t>?</a:t>
            </a:r>
          </a:p>
          <a:p>
            <a:pPr algn="just">
              <a:spcBef>
                <a:spcPts val="600"/>
              </a:spcBef>
              <a:spcAft>
                <a:spcPts val="600"/>
              </a:spcAft>
            </a:pPr>
            <a:r>
              <a:rPr lang="en-US" sz="2800" b="1" dirty="0">
                <a:latin typeface="#9Slide03 Arima Madurai Bold" panose="00000800000000000000" pitchFamily="2" charset="0"/>
                <a:cs typeface="#9Slide03 Arima Madurai Bold" panose="00000800000000000000" pitchFamily="2" charset="0"/>
              </a:rPr>
              <a:t>A. Thông qua </a:t>
            </a:r>
            <a:r>
              <a:rPr lang="en-US" sz="2800" b="1" dirty="0" err="1">
                <a:latin typeface="#9Slide03 Arima Madurai Bold" panose="00000800000000000000" pitchFamily="2" charset="0"/>
                <a:cs typeface="#9Slide03 Arima Madurai Bold" panose="00000800000000000000" pitchFamily="2" charset="0"/>
              </a:rPr>
              <a:t>việc</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miêu</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tả</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tâm</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trạng</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của</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Giôn</a:t>
            </a:r>
            <a:r>
              <a:rPr lang="en-US" sz="2800" b="1" dirty="0">
                <a:latin typeface="#9Slide03 Arima Madurai Bold" panose="00000800000000000000" pitchFamily="2" charset="0"/>
                <a:cs typeface="#9Slide03 Arima Madurai Bold" panose="00000800000000000000" pitchFamily="2" charset="0"/>
              </a:rPr>
              <a:t>-xi, </a:t>
            </a:r>
            <a:r>
              <a:rPr lang="en-US" sz="2800" b="1" dirty="0" err="1">
                <a:latin typeface="#9Slide03 Arima Madurai Bold" panose="00000800000000000000" pitchFamily="2" charset="0"/>
                <a:cs typeface="#9Slide03 Arima Madurai Bold" panose="00000800000000000000" pitchFamily="2" charset="0"/>
              </a:rPr>
              <a:t>kể</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lại</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những</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việc</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làm</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của</a:t>
            </a:r>
            <a:r>
              <a:rPr lang="en-US" sz="2800" b="1" dirty="0">
                <a:latin typeface="#9Slide03 Arima Madurai Bold" panose="00000800000000000000" pitchFamily="2" charset="0"/>
                <a:cs typeface="#9Slide03 Arima Madurai Bold" panose="00000800000000000000" pitchFamily="2" charset="0"/>
              </a:rPr>
              <a:t> Xiu </a:t>
            </a:r>
            <a:r>
              <a:rPr lang="en-US" sz="2800" b="1" dirty="0" err="1">
                <a:latin typeface="#9Slide03 Arima Madurai Bold" panose="00000800000000000000" pitchFamily="2" charset="0"/>
                <a:cs typeface="#9Slide03 Arima Madurai Bold" panose="00000800000000000000" pitchFamily="2" charset="0"/>
              </a:rPr>
              <a:t>và</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cụ</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Bơ</a:t>
            </a:r>
            <a:r>
              <a:rPr lang="en-US" sz="2800" b="1" dirty="0">
                <a:latin typeface="#9Slide03 Arima Madurai Bold" panose="00000800000000000000" pitchFamily="2" charset="0"/>
                <a:cs typeface="#9Slide03 Arima Madurai Bold" panose="00000800000000000000" pitchFamily="2" charset="0"/>
              </a:rPr>
              <a:t>-men </a:t>
            </a:r>
            <a:r>
              <a:rPr lang="en-US" sz="2800" b="1" dirty="0" err="1">
                <a:latin typeface="#9Slide03 Arima Madurai Bold" panose="00000800000000000000" pitchFamily="2" charset="0"/>
                <a:cs typeface="#9Slide03 Arima Madurai Bold" panose="00000800000000000000" pitchFamily="2" charset="0"/>
              </a:rPr>
              <a:t>dành</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cho</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cô</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tác</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giả</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muốn</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làm</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nổi</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bật</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tình</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yêu</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thương</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giữa</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những</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người</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nghèo</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khổ</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với</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nhau</a:t>
            </a:r>
            <a:r>
              <a:rPr lang="en-US" sz="2800" b="1" dirty="0">
                <a:latin typeface="#9Slide03 Arima Madurai Bold" panose="00000800000000000000" pitchFamily="2" charset="0"/>
                <a:cs typeface="#9Slide03 Arima Madurai Bold" panose="00000800000000000000" pitchFamily="2" charset="0"/>
              </a:rPr>
              <a:t>. </a:t>
            </a:r>
          </a:p>
          <a:p>
            <a:pPr algn="just">
              <a:spcBef>
                <a:spcPts val="600"/>
              </a:spcBef>
              <a:spcAft>
                <a:spcPts val="600"/>
              </a:spcAft>
            </a:pPr>
            <a:r>
              <a:rPr lang="en-US" sz="2800" b="1" dirty="0">
                <a:latin typeface="#9Slide03 Arima Madurai Bold" panose="00000800000000000000" pitchFamily="2" charset="0"/>
                <a:cs typeface="#9Slide03 Arima Madurai Bold" panose="00000800000000000000" pitchFamily="2" charset="0"/>
              </a:rPr>
              <a:t>B. Thông qua </a:t>
            </a:r>
            <a:r>
              <a:rPr lang="en-US" sz="2800" b="1" dirty="0" err="1">
                <a:latin typeface="#9Slide03 Arima Madurai Bold" panose="00000800000000000000" pitchFamily="2" charset="0"/>
                <a:cs typeface="#9Slide03 Arima Madurai Bold" panose="00000800000000000000" pitchFamily="2" charset="0"/>
              </a:rPr>
              <a:t>việc</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miêu</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tả</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tâm</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trạng</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của</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Giôn</a:t>
            </a:r>
            <a:r>
              <a:rPr lang="en-US" sz="2800" b="1" dirty="0">
                <a:latin typeface="#9Slide03 Arima Madurai Bold" panose="00000800000000000000" pitchFamily="2" charset="0"/>
                <a:cs typeface="#9Slide03 Arima Madurai Bold" panose="00000800000000000000" pitchFamily="2" charset="0"/>
              </a:rPr>
              <a:t>-xi, </a:t>
            </a:r>
            <a:r>
              <a:rPr lang="en-US" sz="2800" b="1" dirty="0" err="1">
                <a:latin typeface="#9Slide03 Arima Madurai Bold" panose="00000800000000000000" pitchFamily="2" charset="0"/>
                <a:cs typeface="#9Slide03 Arima Madurai Bold" panose="00000800000000000000" pitchFamily="2" charset="0"/>
              </a:rPr>
              <a:t>kể</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lại</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những</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việc</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làm</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của</a:t>
            </a:r>
            <a:r>
              <a:rPr lang="en-US" sz="2800" b="1" dirty="0">
                <a:latin typeface="#9Slide03 Arima Madurai Bold" panose="00000800000000000000" pitchFamily="2" charset="0"/>
                <a:cs typeface="#9Slide03 Arima Madurai Bold" panose="00000800000000000000" pitchFamily="2" charset="0"/>
              </a:rPr>
              <a:t> Xiu </a:t>
            </a:r>
            <a:r>
              <a:rPr lang="en-US" sz="2800" b="1" dirty="0" err="1">
                <a:latin typeface="#9Slide03 Arima Madurai Bold" panose="00000800000000000000" pitchFamily="2" charset="0"/>
                <a:cs typeface="#9Slide03 Arima Madurai Bold" panose="00000800000000000000" pitchFamily="2" charset="0"/>
              </a:rPr>
              <a:t>và</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cụ</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Bơ</a:t>
            </a:r>
            <a:r>
              <a:rPr lang="en-US" sz="2800" b="1" dirty="0">
                <a:latin typeface="#9Slide03 Arima Madurai Bold" panose="00000800000000000000" pitchFamily="2" charset="0"/>
                <a:cs typeface="#9Slide03 Arima Madurai Bold" panose="00000800000000000000" pitchFamily="2" charset="0"/>
              </a:rPr>
              <a:t>-men </a:t>
            </a:r>
            <a:r>
              <a:rPr lang="en-US" sz="2800" b="1" dirty="0" err="1">
                <a:latin typeface="#9Slide03 Arima Madurai Bold" panose="00000800000000000000" pitchFamily="2" charset="0"/>
                <a:cs typeface="#9Slide03 Arima Madurai Bold" panose="00000800000000000000" pitchFamily="2" charset="0"/>
              </a:rPr>
              <a:t>dành</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cho</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cô</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tác</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giả</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muốn</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làm</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nổi</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bật</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đức</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tính</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cao</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cả</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và</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sự</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hy</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sinh</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quên</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mình</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của</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cụ</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Bơ</a:t>
            </a:r>
            <a:r>
              <a:rPr lang="en-US" sz="2800" b="1" dirty="0">
                <a:latin typeface="#9Slide03 Arima Madurai Bold" panose="00000800000000000000" pitchFamily="2" charset="0"/>
                <a:cs typeface="#9Slide03 Arima Madurai Bold" panose="00000800000000000000" pitchFamily="2" charset="0"/>
              </a:rPr>
              <a:t>-men.</a:t>
            </a:r>
          </a:p>
          <a:p>
            <a:pPr algn="just">
              <a:spcBef>
                <a:spcPts val="600"/>
              </a:spcBef>
              <a:spcAft>
                <a:spcPts val="600"/>
              </a:spcAft>
            </a:pPr>
            <a:r>
              <a:rPr lang="en-US" sz="2800" b="1" dirty="0">
                <a:latin typeface="#9Slide03 Arima Madurai Bold" panose="00000800000000000000" pitchFamily="2" charset="0"/>
                <a:cs typeface="#9Slide03 Arima Madurai Bold" panose="00000800000000000000" pitchFamily="2" charset="0"/>
              </a:rPr>
              <a:t>C. Thông qua </a:t>
            </a:r>
            <a:r>
              <a:rPr lang="en-US" sz="2800" b="1" dirty="0" err="1">
                <a:latin typeface="#9Slide03 Arima Madurai Bold" panose="00000800000000000000" pitchFamily="2" charset="0"/>
                <a:cs typeface="#9Slide03 Arima Madurai Bold" panose="00000800000000000000" pitchFamily="2" charset="0"/>
              </a:rPr>
              <a:t>việc</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miêu</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tả</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tâm</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trạng</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của</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Giôn</a:t>
            </a:r>
            <a:r>
              <a:rPr lang="en-US" sz="2800" b="1" dirty="0">
                <a:latin typeface="#9Slide03 Arima Madurai Bold" panose="00000800000000000000" pitchFamily="2" charset="0"/>
                <a:cs typeface="#9Slide03 Arima Madurai Bold" panose="00000800000000000000" pitchFamily="2" charset="0"/>
              </a:rPr>
              <a:t>-xi, </a:t>
            </a:r>
            <a:r>
              <a:rPr lang="en-US" sz="2800" b="1" dirty="0" err="1">
                <a:latin typeface="#9Slide03 Arima Madurai Bold" panose="00000800000000000000" pitchFamily="2" charset="0"/>
                <a:cs typeface="#9Slide03 Arima Madurai Bold" panose="00000800000000000000" pitchFamily="2" charset="0"/>
              </a:rPr>
              <a:t>kể</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lại</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những</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việc</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làm</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của</a:t>
            </a:r>
            <a:r>
              <a:rPr lang="en-US" sz="2800" b="1" dirty="0">
                <a:latin typeface="#9Slide03 Arima Madurai Bold" panose="00000800000000000000" pitchFamily="2" charset="0"/>
                <a:cs typeface="#9Slide03 Arima Madurai Bold" panose="00000800000000000000" pitchFamily="2" charset="0"/>
              </a:rPr>
              <a:t> Xiu </a:t>
            </a:r>
            <a:r>
              <a:rPr lang="en-US" sz="2800" b="1" dirty="0" err="1">
                <a:latin typeface="#9Slide03 Arima Madurai Bold" panose="00000800000000000000" pitchFamily="2" charset="0"/>
                <a:cs typeface="#9Slide03 Arima Madurai Bold" panose="00000800000000000000" pitchFamily="2" charset="0"/>
              </a:rPr>
              <a:t>và</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cụ</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Bơ</a:t>
            </a:r>
            <a:r>
              <a:rPr lang="en-US" sz="2800" b="1" dirty="0">
                <a:latin typeface="#9Slide03 Arima Madurai Bold" panose="00000800000000000000" pitchFamily="2" charset="0"/>
                <a:cs typeface="#9Slide03 Arima Madurai Bold" panose="00000800000000000000" pitchFamily="2" charset="0"/>
              </a:rPr>
              <a:t>-men </a:t>
            </a:r>
            <a:r>
              <a:rPr lang="en-US" sz="2800" b="1" dirty="0" err="1">
                <a:latin typeface="#9Slide03 Arima Madurai Bold" panose="00000800000000000000" pitchFamily="2" charset="0"/>
                <a:cs typeface="#9Slide03 Arima Madurai Bold" panose="00000800000000000000" pitchFamily="2" charset="0"/>
              </a:rPr>
              <a:t>dành</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cho</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cô</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tác</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giả</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muốn</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làm</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nổi</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bật</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sự</a:t>
            </a:r>
            <a:r>
              <a:rPr lang="en-US" sz="2800" b="1" dirty="0">
                <a:latin typeface="#9Slide03 Arima Madurai Bold" panose="00000800000000000000" pitchFamily="2" charset="0"/>
                <a:cs typeface="#9Slide03 Arima Madurai Bold" panose="00000800000000000000" pitchFamily="2" charset="0"/>
              </a:rPr>
              <a:t> lo </a:t>
            </a:r>
            <a:r>
              <a:rPr lang="en-US" sz="2800" b="1" dirty="0" err="1">
                <a:latin typeface="#9Slide03 Arima Madurai Bold" panose="00000800000000000000" pitchFamily="2" charset="0"/>
                <a:cs typeface="#9Slide03 Arima Madurai Bold" panose="00000800000000000000" pitchFamily="2" charset="0"/>
              </a:rPr>
              <a:t>lắng</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khôn</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nguôi</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của</a:t>
            </a:r>
            <a:r>
              <a:rPr lang="en-US" sz="2800" b="1" dirty="0">
                <a:latin typeface="#9Slide03 Arima Madurai Bold" panose="00000800000000000000" pitchFamily="2" charset="0"/>
                <a:cs typeface="#9Slide03 Arima Madurai Bold" panose="00000800000000000000" pitchFamily="2" charset="0"/>
              </a:rPr>
              <a:t> Xiu </a:t>
            </a:r>
            <a:r>
              <a:rPr lang="en-US" sz="2800" b="1" dirty="0" err="1">
                <a:latin typeface="#9Slide03 Arima Madurai Bold" panose="00000800000000000000" pitchFamily="2" charset="0"/>
                <a:cs typeface="#9Slide03 Arima Madurai Bold" panose="00000800000000000000" pitchFamily="2" charset="0"/>
              </a:rPr>
              <a:t>dành</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cho</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Giôn</a:t>
            </a:r>
            <a:r>
              <a:rPr lang="en-US" sz="2800" b="1" dirty="0">
                <a:latin typeface="#9Slide03 Arima Madurai Bold" panose="00000800000000000000" pitchFamily="2" charset="0"/>
                <a:cs typeface="#9Slide03 Arima Madurai Bold" panose="00000800000000000000" pitchFamily="2" charset="0"/>
              </a:rPr>
              <a:t>-xi.</a:t>
            </a:r>
          </a:p>
          <a:p>
            <a:pPr algn="just">
              <a:spcBef>
                <a:spcPts val="600"/>
              </a:spcBef>
              <a:spcAft>
                <a:spcPts val="600"/>
              </a:spcAft>
            </a:pPr>
            <a:r>
              <a:rPr lang="en-US" sz="2800" b="1" dirty="0">
                <a:latin typeface="#9Slide03 Arima Madurai Bold" panose="00000800000000000000" pitchFamily="2" charset="0"/>
                <a:cs typeface="#9Slide03 Arima Madurai Bold" panose="00000800000000000000" pitchFamily="2" charset="0"/>
              </a:rPr>
              <a:t>D. Thông qua </a:t>
            </a:r>
            <a:r>
              <a:rPr lang="en-US" sz="2800" b="1" dirty="0" err="1">
                <a:latin typeface="#9Slide03 Arima Madurai Bold" panose="00000800000000000000" pitchFamily="2" charset="0"/>
                <a:cs typeface="#9Slide03 Arima Madurai Bold" panose="00000800000000000000" pitchFamily="2" charset="0"/>
              </a:rPr>
              <a:t>việc</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miêu</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tả</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tâm</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trạng</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của</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Giôn</a:t>
            </a:r>
            <a:r>
              <a:rPr lang="en-US" sz="2800" b="1" dirty="0">
                <a:latin typeface="#9Slide03 Arima Madurai Bold" panose="00000800000000000000" pitchFamily="2" charset="0"/>
                <a:cs typeface="#9Slide03 Arima Madurai Bold" panose="00000800000000000000" pitchFamily="2" charset="0"/>
              </a:rPr>
              <a:t>-xi, </a:t>
            </a:r>
            <a:r>
              <a:rPr lang="en-US" sz="2800" b="1" dirty="0" err="1">
                <a:latin typeface="#9Slide03 Arima Madurai Bold" panose="00000800000000000000" pitchFamily="2" charset="0"/>
                <a:cs typeface="#9Slide03 Arima Madurai Bold" panose="00000800000000000000" pitchFamily="2" charset="0"/>
              </a:rPr>
              <a:t>kể</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lại</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những</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việc</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làm</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của</a:t>
            </a:r>
            <a:r>
              <a:rPr lang="en-US" sz="2800" b="1" dirty="0">
                <a:latin typeface="#9Slide03 Arima Madurai Bold" panose="00000800000000000000" pitchFamily="2" charset="0"/>
                <a:cs typeface="#9Slide03 Arima Madurai Bold" panose="00000800000000000000" pitchFamily="2" charset="0"/>
              </a:rPr>
              <a:t> Xiu </a:t>
            </a:r>
            <a:r>
              <a:rPr lang="en-US" sz="2800" b="1" dirty="0" err="1">
                <a:latin typeface="#9Slide03 Arima Madurai Bold" panose="00000800000000000000" pitchFamily="2" charset="0"/>
                <a:cs typeface="#9Slide03 Arima Madurai Bold" panose="00000800000000000000" pitchFamily="2" charset="0"/>
              </a:rPr>
              <a:t>và</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cụ</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Bơ</a:t>
            </a:r>
            <a:r>
              <a:rPr lang="en-US" sz="2800" b="1" dirty="0">
                <a:latin typeface="#9Slide03 Arima Madurai Bold" panose="00000800000000000000" pitchFamily="2" charset="0"/>
                <a:cs typeface="#9Slide03 Arima Madurai Bold" panose="00000800000000000000" pitchFamily="2" charset="0"/>
              </a:rPr>
              <a:t>-men </a:t>
            </a:r>
            <a:r>
              <a:rPr lang="en-US" sz="2800" b="1" dirty="0" err="1">
                <a:latin typeface="#9Slide03 Arima Madurai Bold" panose="00000800000000000000" pitchFamily="2" charset="0"/>
                <a:cs typeface="#9Slide03 Arima Madurai Bold" panose="00000800000000000000" pitchFamily="2" charset="0"/>
              </a:rPr>
              <a:t>dành</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cho</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cô</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tác</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giả</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muốn</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làm</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nổi</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bật</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nguyên</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nhân</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sâu</a:t>
            </a:r>
            <a:r>
              <a:rPr lang="en-US" sz="2800" b="1" dirty="0">
                <a:latin typeface="#9Slide03 Arima Madurai Bold" panose="00000800000000000000" pitchFamily="2" charset="0"/>
                <a:cs typeface="#9Slide03 Arima Madurai Bold" panose="00000800000000000000" pitchFamily="2" charset="0"/>
              </a:rPr>
              <a:t> xa </a:t>
            </a:r>
            <a:r>
              <a:rPr lang="en-US" sz="2800" b="1" dirty="0" err="1">
                <a:latin typeface="#9Slide03 Arima Madurai Bold" panose="00000800000000000000" pitchFamily="2" charset="0"/>
                <a:cs typeface="#9Slide03 Arima Madurai Bold" panose="00000800000000000000" pitchFamily="2" charset="0"/>
              </a:rPr>
              <a:t>quyết</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định</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hồi</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sinh</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của</a:t>
            </a:r>
            <a:r>
              <a:rPr lang="en-US" sz="2800" b="1" dirty="0">
                <a:latin typeface="#9Slide03 Arima Madurai Bold" panose="00000800000000000000" pitchFamily="2" charset="0"/>
                <a:cs typeface="#9Slide03 Arima Madurai Bold" panose="00000800000000000000" pitchFamily="2" charset="0"/>
              </a:rPr>
              <a:t> </a:t>
            </a:r>
            <a:r>
              <a:rPr lang="en-US" sz="2800" b="1" dirty="0" err="1">
                <a:latin typeface="#9Slide03 Arima Madurai Bold" panose="00000800000000000000" pitchFamily="2" charset="0"/>
                <a:cs typeface="#9Slide03 Arima Madurai Bold" panose="00000800000000000000" pitchFamily="2" charset="0"/>
              </a:rPr>
              <a:t>Giôn</a:t>
            </a:r>
            <a:r>
              <a:rPr lang="en-US" sz="2800" b="1" dirty="0">
                <a:latin typeface="#9Slide03 Arima Madurai Bold" panose="00000800000000000000" pitchFamily="2" charset="0"/>
                <a:cs typeface="#9Slide03 Arima Madurai Bold" panose="00000800000000000000" pitchFamily="2" charset="0"/>
              </a:rPr>
              <a:t>-xi.</a:t>
            </a:r>
          </a:p>
        </p:txBody>
      </p:sp>
      <p:sp>
        <p:nvSpPr>
          <p:cNvPr id="50" name="Snip Diagonal Corner Rectangle 49"/>
          <p:cNvSpPr/>
          <p:nvPr/>
        </p:nvSpPr>
        <p:spPr>
          <a:xfrm>
            <a:off x="7302308" y="7962900"/>
            <a:ext cx="3683379" cy="122056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b="1" dirty="0" err="1">
                <a:solidFill>
                  <a:prstClr val="white"/>
                </a:solidFill>
                <a:latin typeface="#9Slide03 Cabin SemiBold" panose="00000700000000000000" pitchFamily="2" charset="0"/>
              </a:rPr>
              <a:t>Đáp</a:t>
            </a:r>
            <a:r>
              <a:rPr lang="en-US" sz="4800" b="1" dirty="0">
                <a:solidFill>
                  <a:prstClr val="white"/>
                </a:solidFill>
                <a:latin typeface="#9Slide03 Cabin SemiBold" panose="00000700000000000000" pitchFamily="2" charset="0"/>
              </a:rPr>
              <a:t> </a:t>
            </a:r>
            <a:r>
              <a:rPr lang="en-US" sz="4800" b="1" dirty="0" err="1">
                <a:solidFill>
                  <a:prstClr val="white"/>
                </a:solidFill>
                <a:latin typeface="#9Slide03 Cabin SemiBold" panose="00000700000000000000" pitchFamily="2" charset="0"/>
              </a:rPr>
              <a:t>án</a:t>
            </a:r>
            <a:r>
              <a:rPr lang="en-US" sz="4800" b="1" dirty="0">
                <a:solidFill>
                  <a:prstClr val="white"/>
                </a:solidFill>
                <a:latin typeface="#9Slide03 Cabin SemiBold" panose="00000700000000000000" pitchFamily="2" charset="0"/>
              </a:rPr>
              <a:t>: A</a:t>
            </a:r>
          </a:p>
        </p:txBody>
      </p:sp>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0400" y="8082308"/>
            <a:ext cx="3600450" cy="2202305"/>
          </a:xfrm>
          <a:prstGeom prst="rect">
            <a:avLst/>
          </a:prstGeom>
        </p:spPr>
      </p:pic>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4">
            <a:extLst>
              <a:ext uri="{FF2B5EF4-FFF2-40B4-BE49-F238E27FC236}">
                <a16:creationId xmlns:a16="http://schemas.microsoft.com/office/drawing/2014/main" id="{2E5EDAEA-C2DA-F0E7-59A8-F284B841E7C7}"/>
              </a:ext>
            </a:extLst>
          </p:cNvPr>
          <p:cNvSpPr/>
          <p:nvPr/>
        </p:nvSpPr>
        <p:spPr>
          <a:xfrm>
            <a:off x="-6642058" y="5647647"/>
            <a:ext cx="13284116" cy="5214016"/>
          </a:xfrm>
          <a:custGeom>
            <a:avLst/>
            <a:gdLst/>
            <a:ahLst/>
            <a:cxnLst/>
            <a:rect l="l" t="t" r="r" b="b"/>
            <a:pathLst>
              <a:path w="13284116" h="5214016">
                <a:moveTo>
                  <a:pt x="0" y="0"/>
                </a:moveTo>
                <a:lnTo>
                  <a:pt x="13284116" y="0"/>
                </a:lnTo>
                <a:lnTo>
                  <a:pt x="13284116" y="5214016"/>
                </a:lnTo>
                <a:lnTo>
                  <a:pt x="0" y="5214016"/>
                </a:lnTo>
                <a:lnTo>
                  <a:pt x="0" y="0"/>
                </a:lnTo>
                <a:close/>
              </a:path>
            </a:pathLst>
          </a:custGeom>
          <a:blipFill>
            <a:blip r:embed="rId2"/>
            <a:stretch>
              <a:fillRect/>
            </a:stretch>
          </a:blipFill>
        </p:spPr>
        <p:txBody>
          <a:bodyPr/>
          <a:lstStyle/>
          <a:p>
            <a:endParaRPr lang="en-US"/>
          </a:p>
        </p:txBody>
      </p:sp>
      <p:sp>
        <p:nvSpPr>
          <p:cNvPr id="2" name="Freeform 2"/>
          <p:cNvSpPr/>
          <p:nvPr/>
        </p:nvSpPr>
        <p:spPr>
          <a:xfrm>
            <a:off x="5486400" y="5683249"/>
            <a:ext cx="13284116" cy="5214016"/>
          </a:xfrm>
          <a:custGeom>
            <a:avLst/>
            <a:gdLst/>
            <a:ahLst/>
            <a:cxnLst/>
            <a:rect l="l" t="t" r="r" b="b"/>
            <a:pathLst>
              <a:path w="13284116" h="5214016">
                <a:moveTo>
                  <a:pt x="0" y="0"/>
                </a:moveTo>
                <a:lnTo>
                  <a:pt x="13284117" y="0"/>
                </a:lnTo>
                <a:lnTo>
                  <a:pt x="13284117" y="5214016"/>
                </a:lnTo>
                <a:lnTo>
                  <a:pt x="0" y="5214016"/>
                </a:lnTo>
                <a:lnTo>
                  <a:pt x="0" y="0"/>
                </a:lnTo>
                <a:close/>
              </a:path>
            </a:pathLst>
          </a:custGeom>
          <a:blipFill>
            <a:blip r:embed="rId2"/>
            <a:stretch>
              <a:fillRect/>
            </a:stretch>
          </a:blipFill>
        </p:spPr>
        <p:txBody>
          <a:bodyPr/>
          <a:lstStyle/>
          <a:p>
            <a:endParaRPr lang="en-US"/>
          </a:p>
        </p:txBody>
      </p:sp>
      <p:sp>
        <p:nvSpPr>
          <p:cNvPr id="3" name="Freeform 3"/>
          <p:cNvSpPr/>
          <p:nvPr/>
        </p:nvSpPr>
        <p:spPr>
          <a:xfrm rot="5717330" flipH="1" flipV="1">
            <a:off x="12872120" y="-3035632"/>
            <a:ext cx="6478039" cy="7022264"/>
          </a:xfrm>
          <a:custGeom>
            <a:avLst/>
            <a:gdLst/>
            <a:ahLst/>
            <a:cxnLst/>
            <a:rect l="l" t="t" r="r" b="b"/>
            <a:pathLst>
              <a:path w="6478039" h="7022264">
                <a:moveTo>
                  <a:pt x="6478039" y="7022264"/>
                </a:moveTo>
                <a:lnTo>
                  <a:pt x="0" y="7022264"/>
                </a:lnTo>
                <a:lnTo>
                  <a:pt x="0" y="0"/>
                </a:lnTo>
                <a:lnTo>
                  <a:pt x="6478039" y="0"/>
                </a:lnTo>
                <a:lnTo>
                  <a:pt x="6478039" y="7022264"/>
                </a:lnTo>
                <a:close/>
              </a:path>
            </a:pathLst>
          </a:custGeom>
          <a:blipFill>
            <a:blip r:embed="rId3"/>
            <a:stretch>
              <a:fillRect/>
            </a:stretch>
          </a:blipFill>
        </p:spPr>
        <p:txBody>
          <a:bodyPr/>
          <a:lstStyle/>
          <a:p>
            <a:endParaRPr lang="en-US"/>
          </a:p>
        </p:txBody>
      </p:sp>
      <p:sp>
        <p:nvSpPr>
          <p:cNvPr id="4" name="Freeform 4"/>
          <p:cNvSpPr/>
          <p:nvPr/>
        </p:nvSpPr>
        <p:spPr>
          <a:xfrm>
            <a:off x="16002000" y="4852892"/>
            <a:ext cx="3366670" cy="5971920"/>
          </a:xfrm>
          <a:custGeom>
            <a:avLst/>
            <a:gdLst/>
            <a:ahLst/>
            <a:cxnLst/>
            <a:rect l="l" t="t" r="r" b="b"/>
            <a:pathLst>
              <a:path w="3366670" h="5971920">
                <a:moveTo>
                  <a:pt x="0" y="0"/>
                </a:moveTo>
                <a:lnTo>
                  <a:pt x="3366670" y="0"/>
                </a:lnTo>
                <a:lnTo>
                  <a:pt x="3366670" y="5971920"/>
                </a:lnTo>
                <a:lnTo>
                  <a:pt x="0" y="5971920"/>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371600" y="2851689"/>
            <a:ext cx="8717590" cy="4761560"/>
          </a:xfrm>
          <a:prstGeom prst="rect">
            <a:avLst/>
          </a:prstGeom>
        </p:spPr>
        <p:txBody>
          <a:bodyPr lIns="0" tIns="0" rIns="0" bIns="0" rtlCol="0" anchor="t">
            <a:spAutoFit/>
          </a:bodyPr>
          <a:lstStyle/>
          <a:p>
            <a:pPr algn="ctr">
              <a:lnSpc>
                <a:spcPts val="17020"/>
              </a:lnSpc>
            </a:pPr>
            <a:r>
              <a:rPr lang="en-US" sz="24600" b="1" dirty="0" err="1">
                <a:solidFill>
                  <a:srgbClr val="FF9658"/>
                </a:solidFill>
                <a:latin typeface="#9Slide05 Israquella" pitchFamily="2" charset="0"/>
                <a:ea typeface="Stella"/>
                <a:cs typeface="Stella"/>
                <a:sym typeface="Stella"/>
              </a:rPr>
              <a:t>Thực</a:t>
            </a:r>
            <a:r>
              <a:rPr lang="en-US" sz="24600" b="1" dirty="0">
                <a:solidFill>
                  <a:srgbClr val="FF9658"/>
                </a:solidFill>
                <a:latin typeface="#9Slide05 Israquella" pitchFamily="2" charset="0"/>
                <a:ea typeface="Stella"/>
                <a:cs typeface="Stella"/>
                <a:sym typeface="Stella"/>
              </a:rPr>
              <a:t> </a:t>
            </a:r>
            <a:r>
              <a:rPr lang="en-US" sz="24600" b="1" dirty="0" err="1">
                <a:solidFill>
                  <a:srgbClr val="FF9658"/>
                </a:solidFill>
                <a:latin typeface="#9Slide05 Israquella" pitchFamily="2" charset="0"/>
                <a:ea typeface="Stella"/>
                <a:cs typeface="Stella"/>
                <a:sym typeface="Stella"/>
              </a:rPr>
              <a:t>hành</a:t>
            </a:r>
            <a:r>
              <a:rPr lang="en-US" sz="24600" b="1" dirty="0">
                <a:solidFill>
                  <a:srgbClr val="FF9658"/>
                </a:solidFill>
                <a:latin typeface="#9Slide05 Israquella" pitchFamily="2" charset="0"/>
                <a:ea typeface="Stella"/>
                <a:cs typeface="Stella"/>
                <a:sym typeface="Stella"/>
              </a:rPr>
              <a:t> </a:t>
            </a:r>
            <a:r>
              <a:rPr lang="en-US" sz="24600" b="1" dirty="0" err="1">
                <a:solidFill>
                  <a:srgbClr val="FF9658"/>
                </a:solidFill>
                <a:latin typeface="#9Slide05 Israquella" pitchFamily="2" charset="0"/>
                <a:ea typeface="Stella"/>
                <a:cs typeface="Stella"/>
                <a:sym typeface="Stella"/>
              </a:rPr>
              <a:t>đọc</a:t>
            </a:r>
            <a:r>
              <a:rPr lang="en-US" sz="24600" b="1" dirty="0">
                <a:solidFill>
                  <a:srgbClr val="FF9658"/>
                </a:solidFill>
                <a:latin typeface="#9Slide05 Israquella" pitchFamily="2" charset="0"/>
                <a:ea typeface="Stella"/>
                <a:cs typeface="Stella"/>
                <a:sym typeface="Stella"/>
              </a:rPr>
              <a:t> </a:t>
            </a:r>
            <a:r>
              <a:rPr lang="en-US" sz="24600" b="1" dirty="0" err="1">
                <a:solidFill>
                  <a:srgbClr val="FF9658"/>
                </a:solidFill>
                <a:latin typeface="#9Slide05 Israquella" pitchFamily="2" charset="0"/>
                <a:ea typeface="Stella"/>
                <a:cs typeface="Stella"/>
                <a:sym typeface="Stella"/>
              </a:rPr>
              <a:t>hiểu</a:t>
            </a:r>
            <a:endParaRPr lang="en-US" sz="24600" b="1" dirty="0">
              <a:solidFill>
                <a:srgbClr val="FF9658"/>
              </a:solidFill>
              <a:latin typeface="#9Slide05 Israquella" pitchFamily="2" charset="0"/>
              <a:ea typeface="Stella"/>
              <a:cs typeface="Stella"/>
              <a:sym typeface="Stell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19B413BB-A741-26C6-8B89-32D4D67AF943}"/>
              </a:ext>
            </a:extLst>
          </p:cNvPr>
          <p:cNvSpPr/>
          <p:nvPr/>
        </p:nvSpPr>
        <p:spPr>
          <a:xfrm>
            <a:off x="475954" y="171390"/>
            <a:ext cx="2875005" cy="2727661"/>
          </a:xfrm>
          <a:custGeom>
            <a:avLst/>
            <a:gdLst/>
            <a:ahLst/>
            <a:cxnLst/>
            <a:rect l="l" t="t" r="r" b="b"/>
            <a:pathLst>
              <a:path w="2875005" h="2727661">
                <a:moveTo>
                  <a:pt x="0" y="0"/>
                </a:moveTo>
                <a:lnTo>
                  <a:pt x="2875006" y="0"/>
                </a:lnTo>
                <a:lnTo>
                  <a:pt x="2875006" y="2727661"/>
                </a:lnTo>
                <a:lnTo>
                  <a:pt x="0" y="2727661"/>
                </a:lnTo>
                <a:lnTo>
                  <a:pt x="0" y="0"/>
                </a:lnTo>
                <a:close/>
              </a:path>
            </a:pathLst>
          </a:custGeom>
          <a:blipFill>
            <a:blip r:embed="rId2"/>
            <a:stretch>
              <a:fillRect/>
            </a:stretch>
          </a:blipFill>
        </p:spPr>
        <p:txBody>
          <a:bodyPr/>
          <a:lstStyle/>
          <a:p>
            <a:endParaRPr lang="en-US"/>
          </a:p>
        </p:txBody>
      </p:sp>
      <p:sp>
        <p:nvSpPr>
          <p:cNvPr id="7" name="Freeform 6">
            <a:extLst>
              <a:ext uri="{FF2B5EF4-FFF2-40B4-BE49-F238E27FC236}">
                <a16:creationId xmlns:a16="http://schemas.microsoft.com/office/drawing/2014/main" id="{E5458402-3FA9-622F-F1F8-24CD3F6D0E7E}"/>
              </a:ext>
            </a:extLst>
          </p:cNvPr>
          <p:cNvSpPr/>
          <p:nvPr/>
        </p:nvSpPr>
        <p:spPr>
          <a:xfrm rot="649584">
            <a:off x="14025931" y="209927"/>
            <a:ext cx="3743866" cy="2410114"/>
          </a:xfrm>
          <a:custGeom>
            <a:avLst/>
            <a:gdLst/>
            <a:ahLst/>
            <a:cxnLst/>
            <a:rect l="l" t="t" r="r" b="b"/>
            <a:pathLst>
              <a:path w="3743866" h="2410114">
                <a:moveTo>
                  <a:pt x="0" y="0"/>
                </a:moveTo>
                <a:lnTo>
                  <a:pt x="3743866" y="0"/>
                </a:lnTo>
                <a:lnTo>
                  <a:pt x="3743866" y="2410114"/>
                </a:lnTo>
                <a:lnTo>
                  <a:pt x="0" y="2410114"/>
                </a:lnTo>
                <a:lnTo>
                  <a:pt x="0" y="0"/>
                </a:lnTo>
                <a:close/>
              </a:path>
            </a:pathLst>
          </a:custGeom>
          <a:blipFill>
            <a:blip r:embed="rId3"/>
            <a:stretch>
              <a:fillRect/>
            </a:stretch>
          </a:blipFill>
        </p:spPr>
        <p:txBody>
          <a:bodyPr/>
          <a:lstStyle/>
          <a:p>
            <a:endParaRPr lang="en-US"/>
          </a:p>
        </p:txBody>
      </p:sp>
      <p:sp>
        <p:nvSpPr>
          <p:cNvPr id="8" name="Freeform 7">
            <a:extLst>
              <a:ext uri="{FF2B5EF4-FFF2-40B4-BE49-F238E27FC236}">
                <a16:creationId xmlns:a16="http://schemas.microsoft.com/office/drawing/2014/main" id="{6F5C26BF-FF4D-BF23-1096-3BCB662F1521}"/>
              </a:ext>
            </a:extLst>
          </p:cNvPr>
          <p:cNvSpPr/>
          <p:nvPr/>
        </p:nvSpPr>
        <p:spPr>
          <a:xfrm>
            <a:off x="-2009936" y="3116073"/>
            <a:ext cx="5057935" cy="7463056"/>
          </a:xfrm>
          <a:custGeom>
            <a:avLst/>
            <a:gdLst/>
            <a:ahLst/>
            <a:cxnLst/>
            <a:rect l="l" t="t" r="r" b="b"/>
            <a:pathLst>
              <a:path w="5300765" h="7479033">
                <a:moveTo>
                  <a:pt x="0" y="0"/>
                </a:moveTo>
                <a:lnTo>
                  <a:pt x="5300764" y="0"/>
                </a:lnTo>
                <a:lnTo>
                  <a:pt x="5300764" y="7479033"/>
                </a:lnTo>
                <a:lnTo>
                  <a:pt x="0" y="7479033"/>
                </a:lnTo>
                <a:lnTo>
                  <a:pt x="0" y="0"/>
                </a:lnTo>
                <a:close/>
              </a:path>
            </a:pathLst>
          </a:custGeom>
          <a:blipFill>
            <a:blip r:embed="rId4"/>
            <a:stretch>
              <a:fillRect/>
            </a:stretch>
          </a:blipFill>
        </p:spPr>
        <p:txBody>
          <a:bodyPr/>
          <a:lstStyle/>
          <a:p>
            <a:endParaRPr lang="en-US"/>
          </a:p>
        </p:txBody>
      </p:sp>
      <p:sp>
        <p:nvSpPr>
          <p:cNvPr id="9" name="Freeform 10">
            <a:extLst>
              <a:ext uri="{FF2B5EF4-FFF2-40B4-BE49-F238E27FC236}">
                <a16:creationId xmlns:a16="http://schemas.microsoft.com/office/drawing/2014/main" id="{1F75CD74-C6F2-0679-0DAE-0547336EC342}"/>
              </a:ext>
            </a:extLst>
          </p:cNvPr>
          <p:cNvSpPr/>
          <p:nvPr/>
        </p:nvSpPr>
        <p:spPr>
          <a:xfrm rot="7231997">
            <a:off x="4350484" y="1310906"/>
            <a:ext cx="1286101" cy="1659486"/>
          </a:xfrm>
          <a:custGeom>
            <a:avLst/>
            <a:gdLst/>
            <a:ahLst/>
            <a:cxnLst/>
            <a:rect l="l" t="t" r="r" b="b"/>
            <a:pathLst>
              <a:path w="1286101" h="1659486">
                <a:moveTo>
                  <a:pt x="0" y="0"/>
                </a:moveTo>
                <a:lnTo>
                  <a:pt x="1286101" y="0"/>
                </a:lnTo>
                <a:lnTo>
                  <a:pt x="1286101" y="1659485"/>
                </a:lnTo>
                <a:lnTo>
                  <a:pt x="0" y="1659485"/>
                </a:lnTo>
                <a:lnTo>
                  <a:pt x="0" y="0"/>
                </a:lnTo>
                <a:close/>
              </a:path>
            </a:pathLst>
          </a:custGeom>
          <a:blipFill>
            <a:blip r:embed="rId5"/>
            <a:stretch>
              <a:fillRect/>
            </a:stretch>
          </a:blipFill>
        </p:spPr>
        <p:txBody>
          <a:bodyPr/>
          <a:lstStyle/>
          <a:p>
            <a:endParaRPr lang="en-US"/>
          </a:p>
        </p:txBody>
      </p:sp>
      <p:sp>
        <p:nvSpPr>
          <p:cNvPr id="10" name="Freeform 11">
            <a:extLst>
              <a:ext uri="{FF2B5EF4-FFF2-40B4-BE49-F238E27FC236}">
                <a16:creationId xmlns:a16="http://schemas.microsoft.com/office/drawing/2014/main" id="{D8C937EF-A8E4-D942-F7D4-CC6AB61760C3}"/>
              </a:ext>
            </a:extLst>
          </p:cNvPr>
          <p:cNvSpPr/>
          <p:nvPr/>
        </p:nvSpPr>
        <p:spPr>
          <a:xfrm rot="7231997">
            <a:off x="13893794" y="2357458"/>
            <a:ext cx="918757" cy="1185493"/>
          </a:xfrm>
          <a:custGeom>
            <a:avLst/>
            <a:gdLst/>
            <a:ahLst/>
            <a:cxnLst/>
            <a:rect l="l" t="t" r="r" b="b"/>
            <a:pathLst>
              <a:path w="918757" h="1185493">
                <a:moveTo>
                  <a:pt x="0" y="0"/>
                </a:moveTo>
                <a:lnTo>
                  <a:pt x="918757" y="0"/>
                </a:lnTo>
                <a:lnTo>
                  <a:pt x="918757" y="1185493"/>
                </a:lnTo>
                <a:lnTo>
                  <a:pt x="0" y="1185493"/>
                </a:lnTo>
                <a:lnTo>
                  <a:pt x="0" y="0"/>
                </a:lnTo>
                <a:close/>
              </a:path>
            </a:pathLst>
          </a:custGeom>
          <a:blipFill>
            <a:blip r:embed="rId5"/>
            <a:stretch>
              <a:fillRect/>
            </a:stretch>
          </a:blipFill>
        </p:spPr>
        <p:txBody>
          <a:bodyPr/>
          <a:lstStyle/>
          <a:p>
            <a:endParaRPr lang="en-US"/>
          </a:p>
        </p:txBody>
      </p:sp>
      <p:sp>
        <p:nvSpPr>
          <p:cNvPr id="11" name="Freeform 12">
            <a:extLst>
              <a:ext uri="{FF2B5EF4-FFF2-40B4-BE49-F238E27FC236}">
                <a16:creationId xmlns:a16="http://schemas.microsoft.com/office/drawing/2014/main" id="{D202CFFA-DC55-8D40-4F2A-281487FA8AB3}"/>
              </a:ext>
            </a:extLst>
          </p:cNvPr>
          <p:cNvSpPr/>
          <p:nvPr/>
        </p:nvSpPr>
        <p:spPr>
          <a:xfrm rot="5241155">
            <a:off x="7026973" y="8515486"/>
            <a:ext cx="1005589" cy="1603598"/>
          </a:xfrm>
          <a:custGeom>
            <a:avLst/>
            <a:gdLst/>
            <a:ahLst/>
            <a:cxnLst/>
            <a:rect l="l" t="t" r="r" b="b"/>
            <a:pathLst>
              <a:path w="1005589" h="1603598">
                <a:moveTo>
                  <a:pt x="0" y="0"/>
                </a:moveTo>
                <a:lnTo>
                  <a:pt x="1005589" y="0"/>
                </a:lnTo>
                <a:lnTo>
                  <a:pt x="1005589" y="1603598"/>
                </a:lnTo>
                <a:lnTo>
                  <a:pt x="0" y="1603598"/>
                </a:lnTo>
                <a:lnTo>
                  <a:pt x="0" y="0"/>
                </a:lnTo>
                <a:close/>
              </a:path>
            </a:pathLst>
          </a:custGeom>
          <a:blipFill>
            <a:blip r:embed="rId6"/>
            <a:stretch>
              <a:fillRect/>
            </a:stretch>
          </a:blipFill>
        </p:spPr>
        <p:txBody>
          <a:bodyPr/>
          <a:lstStyle/>
          <a:p>
            <a:endParaRPr lang="en-US"/>
          </a:p>
        </p:txBody>
      </p:sp>
      <p:sp>
        <p:nvSpPr>
          <p:cNvPr id="12" name="Freeform 13">
            <a:extLst>
              <a:ext uri="{FF2B5EF4-FFF2-40B4-BE49-F238E27FC236}">
                <a16:creationId xmlns:a16="http://schemas.microsoft.com/office/drawing/2014/main" id="{BA759B4E-4F35-484D-6D8A-B61C79BC014C}"/>
              </a:ext>
            </a:extLst>
          </p:cNvPr>
          <p:cNvSpPr/>
          <p:nvPr/>
        </p:nvSpPr>
        <p:spPr>
          <a:xfrm rot="-8907492">
            <a:off x="11618175" y="8515484"/>
            <a:ext cx="1005589" cy="1603598"/>
          </a:xfrm>
          <a:custGeom>
            <a:avLst/>
            <a:gdLst/>
            <a:ahLst/>
            <a:cxnLst/>
            <a:rect l="l" t="t" r="r" b="b"/>
            <a:pathLst>
              <a:path w="1005589" h="1603598">
                <a:moveTo>
                  <a:pt x="0" y="0"/>
                </a:moveTo>
                <a:lnTo>
                  <a:pt x="1005589" y="0"/>
                </a:lnTo>
                <a:lnTo>
                  <a:pt x="1005589" y="1603598"/>
                </a:lnTo>
                <a:lnTo>
                  <a:pt x="0" y="1603598"/>
                </a:lnTo>
                <a:lnTo>
                  <a:pt x="0" y="0"/>
                </a:lnTo>
                <a:close/>
              </a:path>
            </a:pathLst>
          </a:custGeom>
          <a:blipFill>
            <a:blip r:embed="rId6"/>
            <a:stretch>
              <a:fillRect/>
            </a:stretch>
          </a:blipFill>
        </p:spPr>
        <p:txBody>
          <a:bodyPr/>
          <a:lstStyle/>
          <a:p>
            <a:endParaRPr lang="en-US"/>
          </a:p>
        </p:txBody>
      </p:sp>
      <p:sp>
        <p:nvSpPr>
          <p:cNvPr id="3" name="TextBox 2">
            <a:extLst>
              <a:ext uri="{FF2B5EF4-FFF2-40B4-BE49-F238E27FC236}">
                <a16:creationId xmlns:a16="http://schemas.microsoft.com/office/drawing/2014/main" id="{9E196547-3AE4-1091-5030-AC260A95D3BE}"/>
              </a:ext>
            </a:extLst>
          </p:cNvPr>
          <p:cNvSpPr txBox="1"/>
          <p:nvPr/>
        </p:nvSpPr>
        <p:spPr>
          <a:xfrm>
            <a:off x="3190892" y="2899051"/>
            <a:ext cx="13486029" cy="5770811"/>
          </a:xfrm>
          <a:prstGeom prst="rect">
            <a:avLst/>
          </a:prstGeom>
          <a:noFill/>
        </p:spPr>
        <p:txBody>
          <a:bodyPr wrap="square">
            <a:spAutoFit/>
          </a:bodyPr>
          <a:lstStyle/>
          <a:p>
            <a:pPr indent="457200" algn="just">
              <a:spcBef>
                <a:spcPts val="1200"/>
              </a:spcBef>
              <a:spcAft>
                <a:spcPts val="600"/>
              </a:spcAft>
            </a:pPr>
            <a:r>
              <a:rPr lang="en-US" sz="3600" b="1" dirty="0">
                <a:effectLst/>
                <a:latin typeface="#9Slide03 BoosterNextFYBlack" panose="02000A03000000020004" pitchFamily="2" charset="0"/>
                <a:ea typeface="Calibri" panose="020F0502020204030204" pitchFamily="34" charset="0"/>
                <a:cs typeface="#9Slide03 Arima Madurai Bold" panose="00000800000000000000" pitchFamily="2" charset="0"/>
              </a:rPr>
              <a:t>* </a:t>
            </a:r>
            <a:r>
              <a:rPr lang="en-US" sz="3600" b="1" dirty="0" err="1">
                <a:effectLst/>
                <a:latin typeface="#9Slide03 BoosterNextFYBlack" panose="02000A03000000020004" pitchFamily="2" charset="0"/>
                <a:ea typeface="Calibri" panose="020F0502020204030204" pitchFamily="34" charset="0"/>
                <a:cs typeface="#9Slide03 Arima Madurai Bold" panose="00000800000000000000" pitchFamily="2" charset="0"/>
              </a:rPr>
              <a:t>GV</a:t>
            </a:r>
            <a:r>
              <a:rPr lang="en-US" sz="3600" b="1" dirty="0">
                <a:effectLst/>
                <a:latin typeface="#9Slide03 BoosterNextFYBlack" panose="02000A03000000020004" pitchFamily="2" charset="0"/>
                <a:ea typeface="Calibri" panose="020F0502020204030204" pitchFamily="34" charset="0"/>
                <a:cs typeface="#9Slide03 Arima Madurai Bold" panose="00000800000000000000" pitchFamily="2" charset="0"/>
              </a:rPr>
              <a:t> </a:t>
            </a:r>
            <a:r>
              <a:rPr lang="en-US" sz="3600" b="1" dirty="0" err="1">
                <a:effectLst/>
                <a:latin typeface="#9Slide03 BoosterNextFYBlack" panose="02000A03000000020004" pitchFamily="2" charset="0"/>
                <a:ea typeface="Calibri" panose="020F0502020204030204" pitchFamily="34" charset="0"/>
                <a:cs typeface="#9Slide03 Arima Madurai Bold" panose="00000800000000000000" pitchFamily="2" charset="0"/>
              </a:rPr>
              <a:t>yêu</a:t>
            </a:r>
            <a:r>
              <a:rPr lang="en-US" sz="3600" b="1" dirty="0">
                <a:effectLst/>
                <a:latin typeface="#9Slide03 BoosterNextFYBlack" panose="02000A03000000020004" pitchFamily="2" charset="0"/>
                <a:ea typeface="Calibri" panose="020F0502020204030204" pitchFamily="34" charset="0"/>
                <a:cs typeface="#9Slide03 Arima Madurai Bold" panose="00000800000000000000" pitchFamily="2" charset="0"/>
              </a:rPr>
              <a:t> </a:t>
            </a:r>
            <a:r>
              <a:rPr lang="en-US" sz="3600" b="1" dirty="0" err="1">
                <a:effectLst/>
                <a:latin typeface="#9Slide03 BoosterNextFYBlack" panose="02000A03000000020004" pitchFamily="2" charset="0"/>
                <a:ea typeface="Calibri" panose="020F0502020204030204" pitchFamily="34" charset="0"/>
                <a:cs typeface="#9Slide03 Arima Madurai Bold" panose="00000800000000000000" pitchFamily="2" charset="0"/>
              </a:rPr>
              <a:t>cầu</a:t>
            </a:r>
            <a:r>
              <a:rPr lang="en-US" sz="3600" b="1" dirty="0">
                <a:effectLst/>
                <a:latin typeface="#9Slide03 BoosterNextFYBlack" panose="02000A03000000020004" pitchFamily="2" charset="0"/>
                <a:ea typeface="Calibri" panose="020F0502020204030204" pitchFamily="34" charset="0"/>
                <a:cs typeface="#9Slide03 Arima Madurai Bold" panose="00000800000000000000" pitchFamily="2" charset="0"/>
              </a:rPr>
              <a:t> HS </a:t>
            </a:r>
            <a:r>
              <a:rPr lang="en-US" sz="3600" b="1" dirty="0" err="1">
                <a:effectLst/>
                <a:latin typeface="#9Slide03 BoosterNextFYBlack" panose="02000A03000000020004" pitchFamily="2" charset="0"/>
                <a:ea typeface="Calibri" panose="020F0502020204030204" pitchFamily="34" charset="0"/>
                <a:cs typeface="#9Slide03 Arima Madurai Bold" panose="00000800000000000000" pitchFamily="2" charset="0"/>
              </a:rPr>
              <a:t>chuẩn</a:t>
            </a:r>
            <a:r>
              <a:rPr lang="en-US" sz="3600" b="1" dirty="0">
                <a:effectLst/>
                <a:latin typeface="#9Slide03 BoosterNextFYBlack" panose="02000A03000000020004" pitchFamily="2" charset="0"/>
                <a:ea typeface="Calibri" panose="020F0502020204030204" pitchFamily="34" charset="0"/>
                <a:cs typeface="#9Slide03 Arima Madurai Bold" panose="00000800000000000000" pitchFamily="2" charset="0"/>
              </a:rPr>
              <a:t> </a:t>
            </a:r>
            <a:r>
              <a:rPr lang="en-US" sz="3600" b="1" dirty="0" err="1">
                <a:effectLst/>
                <a:latin typeface="#9Slide03 BoosterNextFYBlack" panose="02000A03000000020004" pitchFamily="2" charset="0"/>
                <a:ea typeface="Calibri" panose="020F0502020204030204" pitchFamily="34" charset="0"/>
                <a:cs typeface="#9Slide03 Arima Madurai Bold" panose="00000800000000000000" pitchFamily="2" charset="0"/>
              </a:rPr>
              <a:t>bị</a:t>
            </a:r>
            <a:r>
              <a:rPr lang="en-US" sz="3600" b="1" dirty="0">
                <a:effectLst/>
                <a:latin typeface="#9Slide03 BoosterNextFYBlack" panose="02000A03000000020004" pitchFamily="2" charset="0"/>
                <a:ea typeface="Calibri" panose="020F0502020204030204" pitchFamily="34" charset="0"/>
                <a:cs typeface="#9Slide03 Arima Madurai Bold" panose="00000800000000000000" pitchFamily="2" charset="0"/>
              </a:rPr>
              <a:t> </a:t>
            </a:r>
            <a:r>
              <a:rPr lang="en-US" sz="3600" b="1" dirty="0" err="1">
                <a:effectLst/>
                <a:latin typeface="#9Slide03 BoosterNextFYBlack" panose="02000A03000000020004" pitchFamily="2" charset="0"/>
                <a:ea typeface="Calibri" panose="020F0502020204030204" pitchFamily="34" charset="0"/>
                <a:cs typeface="#9Slide03 Arima Madurai Bold" panose="00000800000000000000" pitchFamily="2" charset="0"/>
              </a:rPr>
              <a:t>trước</a:t>
            </a:r>
            <a:r>
              <a:rPr lang="en-US" sz="3600" b="1" dirty="0">
                <a:effectLst/>
                <a:latin typeface="#9Slide03 BoosterNextFYBlack" panose="02000A03000000020004" pitchFamily="2" charset="0"/>
                <a:ea typeface="Calibri" panose="020F0502020204030204" pitchFamily="34" charset="0"/>
                <a:cs typeface="#9Slide03 Arima Madurai Bold" panose="00000800000000000000" pitchFamily="2" charset="0"/>
              </a:rPr>
              <a:t> ở </a:t>
            </a:r>
            <a:r>
              <a:rPr lang="en-US" sz="3600" b="1" dirty="0" err="1">
                <a:effectLst/>
                <a:latin typeface="#9Slide03 BoosterNextFYBlack" panose="02000A03000000020004" pitchFamily="2" charset="0"/>
                <a:ea typeface="Calibri" panose="020F0502020204030204" pitchFamily="34" charset="0"/>
                <a:cs typeface="#9Slide03 Arima Madurai Bold" panose="00000800000000000000" pitchFamily="2" charset="0"/>
              </a:rPr>
              <a:t>nhà</a:t>
            </a:r>
            <a:r>
              <a:rPr lang="en-US" sz="3600" b="1" dirty="0">
                <a:effectLst/>
                <a:latin typeface="#9Slide03 BoosterNextFYBlack" panose="02000A03000000020004" pitchFamily="2" charset="0"/>
                <a:ea typeface="Calibri" panose="020F0502020204030204" pitchFamily="34" charset="0"/>
                <a:cs typeface="#9Slide03 Arima Madurai Bold" panose="00000800000000000000" pitchFamily="2" charset="0"/>
              </a:rPr>
              <a:t>:</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p>
            <a:pPr indent="457200" algn="just">
              <a:spcBef>
                <a:spcPts val="1200"/>
              </a:spcBef>
              <a:spcAft>
                <a:spcPts val="600"/>
              </a:spcAft>
            </a:pPr>
            <a:r>
              <a:rPr lang="en-US" sz="3600" dirty="0">
                <a:effectLst/>
                <a:latin typeface="#9Slide03 Arima Madurai Bold" panose="00000800000000000000" pitchFamily="2" charset="0"/>
                <a:ea typeface="Calibri" panose="020F0502020204030204" pitchFamily="34" charset="0"/>
                <a:cs typeface="#9Slide03 Arima Madurai Bold" panose="00000800000000000000" pitchFamily="2" charset="0"/>
              </a:rPr>
              <a:t>-</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Xem</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lại</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đặc</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điểm</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yêu</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cầu</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kiểu</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bài</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kĩ</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năng</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phân</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tích</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nhân</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vật</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trong</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tác</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phẩm</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truyện</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phần</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viết</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Bài</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4,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lớp</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7);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đặc</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điểm</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yêu</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cầu</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kĩ</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năng</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phân</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tích</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tác</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phẩm</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truyện</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phần</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viết</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Bài</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6,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lớp</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8).</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indent="457200" algn="just">
              <a:spcBef>
                <a:spcPts val="1200"/>
              </a:spcBef>
              <a:spcAft>
                <a:spcPts val="600"/>
              </a:spcAft>
            </a:pP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Tìm</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hiểu</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nội</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dung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phần</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Định</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hướng</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SGK</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/104)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phần</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thực</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hành</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theo</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bước</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viết</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bài</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văn</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phân</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tích</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tác</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phẩm</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truyện</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indent="457200" algn="just">
              <a:spcBef>
                <a:spcPts val="1200"/>
              </a:spcBef>
              <a:spcAft>
                <a:spcPts val="600"/>
              </a:spcAft>
            </a:pPr>
            <a:r>
              <a:rPr lang="en-US" sz="3600" spc="-1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spc="-1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Xem</a:t>
            </a:r>
            <a:r>
              <a:rPr lang="en-US" sz="3600" spc="-1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spc="-1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lại</a:t>
            </a:r>
            <a:r>
              <a:rPr lang="en-US" sz="3600" spc="-1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spc="-1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phần</a:t>
            </a:r>
            <a:r>
              <a:rPr lang="en-US" sz="3600" spc="-1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spc="-1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đọc</a:t>
            </a:r>
            <a:r>
              <a:rPr lang="en-US" sz="3600" spc="-1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spc="-1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hiểu</a:t>
            </a:r>
            <a:r>
              <a:rPr lang="en-US" sz="3600" spc="-1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spc="-1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văn</a:t>
            </a:r>
            <a:r>
              <a:rPr lang="en-US" sz="3600" spc="-1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spc="-1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bản</a:t>
            </a:r>
            <a:r>
              <a:rPr lang="en-US" sz="3600" spc="-1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spc="-1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Làng</a:t>
            </a:r>
            <a:r>
              <a:rPr lang="en-US" sz="3600" spc="-1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 Kim </a:t>
            </a:r>
            <a:r>
              <a:rPr lang="en-US" sz="3600" spc="-1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Lân</a:t>
            </a:r>
            <a:r>
              <a:rPr lang="en-US" sz="3600" spc="-1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spc="-1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3600" spc="-1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spc="-1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thực</a:t>
            </a:r>
            <a:r>
              <a:rPr lang="en-US" sz="3600" spc="-1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spc="-1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hiện</a:t>
            </a:r>
            <a:r>
              <a:rPr lang="en-US" sz="3600" spc="-1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spc="-1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sơ</a:t>
            </a:r>
            <a:r>
              <a:rPr lang="en-US" sz="3600" spc="-1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spc="-1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đồ</a:t>
            </a:r>
            <a:r>
              <a:rPr lang="en-US" sz="3600" spc="-1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spc="-1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a:t>
            </a:r>
            <a:r>
              <a:rPr lang="en-US" sz="3600" spc="-1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spc="-1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duy</a:t>
            </a:r>
            <a:r>
              <a:rPr lang="en-US" sz="3600" spc="-1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spc="-1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phần</a:t>
            </a:r>
            <a:r>
              <a:rPr lang="en-US" sz="3600" spc="-1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spc="-1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tìm</a:t>
            </a:r>
            <a:r>
              <a:rPr lang="en-US" sz="3600" spc="-1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ý ở </a:t>
            </a:r>
            <a:r>
              <a:rPr lang="en-US" sz="3600" spc="-1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nhà</a:t>
            </a:r>
            <a:r>
              <a:rPr lang="en-US" sz="3600" spc="-1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63959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5866906" y="834575"/>
            <a:ext cx="6554188" cy="1490689"/>
            <a:chOff x="0" y="-112774"/>
            <a:chExt cx="2686494" cy="519174"/>
          </a:xfrm>
        </p:grpSpPr>
        <p:sp>
          <p:nvSpPr>
            <p:cNvPr id="5" name="Freeform 5"/>
            <p:cNvSpPr/>
            <p:nvPr/>
          </p:nvSpPr>
          <p:spPr>
            <a:xfrm>
              <a:off x="0" y="-112774"/>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69D4E"/>
            </a:solidFill>
            <a:ln w="47625" cap="rnd">
              <a:solidFill>
                <a:srgbClr val="F2731D"/>
              </a:solidFill>
              <a:prstDash val="lgDash"/>
              <a:round/>
            </a:ln>
          </p:spPr>
          <p:txBody>
            <a:bodyPr anchor="ctr"/>
            <a:lstStyle/>
            <a:p>
              <a:pPr algn="ctr"/>
              <a:r>
                <a:rPr lang="en-US" sz="3200" dirty="0" err="1">
                  <a:solidFill>
                    <a:schemeClr val="tx1">
                      <a:lumMod val="85000"/>
                      <a:lumOff val="15000"/>
                    </a:schemeClr>
                  </a:solidFill>
                  <a:latin typeface="#9Slide03 BoosterNextFYBlack" panose="02000A03000000020004" pitchFamily="2" charset="0"/>
                </a:rPr>
                <a:t>Phân</a:t>
              </a:r>
              <a:r>
                <a:rPr lang="en-US" sz="3200" dirty="0">
                  <a:solidFill>
                    <a:schemeClr val="tx1">
                      <a:lumMod val="85000"/>
                      <a:lumOff val="15000"/>
                    </a:schemeClr>
                  </a:solidFill>
                  <a:latin typeface="#9Slide03 BoosterNextFYBlack" panose="02000A03000000020004" pitchFamily="2" charset="0"/>
                </a:rPr>
                <a:t> </a:t>
              </a:r>
              <a:r>
                <a:rPr lang="en-US" sz="3200" dirty="0" err="1">
                  <a:solidFill>
                    <a:schemeClr val="tx1">
                      <a:lumMod val="85000"/>
                      <a:lumOff val="15000"/>
                    </a:schemeClr>
                  </a:solidFill>
                  <a:latin typeface="#9Slide03 BoosterNextFYBlack" panose="02000A03000000020004" pitchFamily="2" charset="0"/>
                </a:rPr>
                <a:t>công</a:t>
              </a:r>
              <a:r>
                <a:rPr lang="en-US" sz="3200" dirty="0">
                  <a:solidFill>
                    <a:schemeClr val="tx1">
                      <a:lumMod val="85000"/>
                      <a:lumOff val="15000"/>
                    </a:schemeClr>
                  </a:solidFill>
                  <a:latin typeface="#9Slide03 BoosterNextFYBlack" panose="02000A03000000020004" pitchFamily="2" charset="0"/>
                </a:rPr>
                <a:t> </a:t>
              </a:r>
              <a:r>
                <a:rPr lang="en-US" sz="3200" dirty="0" err="1">
                  <a:solidFill>
                    <a:schemeClr val="tx1">
                      <a:lumMod val="85000"/>
                      <a:lumOff val="15000"/>
                    </a:schemeClr>
                  </a:solidFill>
                  <a:latin typeface="#9Slide03 BoosterNextFYBlack" panose="02000A03000000020004" pitchFamily="2" charset="0"/>
                </a:rPr>
                <a:t>nhiệm</a:t>
              </a:r>
              <a:r>
                <a:rPr lang="en-US" sz="3200" dirty="0">
                  <a:solidFill>
                    <a:schemeClr val="tx1">
                      <a:lumMod val="85000"/>
                      <a:lumOff val="15000"/>
                    </a:schemeClr>
                  </a:solidFill>
                  <a:latin typeface="#9Slide03 BoosterNextFYBlack" panose="02000A03000000020004" pitchFamily="2" charset="0"/>
                </a:rPr>
                <a:t> </a:t>
              </a:r>
              <a:r>
                <a:rPr lang="en-US" sz="3200" dirty="0" err="1">
                  <a:solidFill>
                    <a:schemeClr val="tx1">
                      <a:lumMod val="85000"/>
                      <a:lumOff val="15000"/>
                    </a:schemeClr>
                  </a:solidFill>
                  <a:latin typeface="#9Slide03 BoosterNextFYBlack" panose="02000A03000000020004" pitchFamily="2" charset="0"/>
                </a:rPr>
                <a:t>vụ</a:t>
              </a:r>
              <a:r>
                <a:rPr lang="en-US" sz="3200" dirty="0">
                  <a:solidFill>
                    <a:schemeClr val="tx1">
                      <a:lumMod val="85000"/>
                      <a:lumOff val="15000"/>
                    </a:schemeClr>
                  </a:solidFill>
                  <a:latin typeface="#9Slide03 BoosterNextFYBlack" panose="02000A03000000020004" pitchFamily="2" charset="0"/>
                </a:rPr>
                <a:t> </a:t>
              </a:r>
              <a:r>
                <a:rPr lang="en-US" sz="3200" dirty="0" err="1">
                  <a:solidFill>
                    <a:schemeClr val="tx1">
                      <a:lumMod val="85000"/>
                      <a:lumOff val="15000"/>
                    </a:schemeClr>
                  </a:solidFill>
                  <a:latin typeface="#9Slide03 BoosterNextFYBlack" panose="02000A03000000020004" pitchFamily="2" charset="0"/>
                </a:rPr>
                <a:t>nhóm</a:t>
              </a:r>
              <a:endParaRPr lang="en-US" sz="3200" dirty="0">
                <a:solidFill>
                  <a:schemeClr val="tx1">
                    <a:lumMod val="85000"/>
                    <a:lumOff val="15000"/>
                  </a:schemeClr>
                </a:solidFill>
                <a:latin typeface="#9Slide03 BoosterNextFYBlack" panose="02000A03000000020004" pitchFamily="2" charset="0"/>
              </a:endParaRPr>
            </a:p>
          </p:txBody>
        </p:sp>
        <p:sp>
          <p:nvSpPr>
            <p:cNvPr id="6" name="TextBox 6"/>
            <p:cNvSpPr txBox="1"/>
            <p:nvPr/>
          </p:nvSpPr>
          <p:spPr>
            <a:xfrm>
              <a:off x="0" y="-28575"/>
              <a:ext cx="2686494" cy="434975"/>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10726871">
            <a:off x="15358374" y="-916351"/>
            <a:ext cx="3476779" cy="3890103"/>
          </a:xfrm>
          <a:custGeom>
            <a:avLst/>
            <a:gdLst/>
            <a:ahLst/>
            <a:cxnLst/>
            <a:rect l="l" t="t" r="r" b="b"/>
            <a:pathLst>
              <a:path w="3476779" h="3890103">
                <a:moveTo>
                  <a:pt x="0" y="0"/>
                </a:moveTo>
                <a:lnTo>
                  <a:pt x="3476780" y="0"/>
                </a:lnTo>
                <a:lnTo>
                  <a:pt x="3476780" y="3890102"/>
                </a:lnTo>
                <a:lnTo>
                  <a:pt x="0" y="3890102"/>
                </a:lnTo>
                <a:lnTo>
                  <a:pt x="0" y="0"/>
                </a:lnTo>
                <a:close/>
              </a:path>
            </a:pathLst>
          </a:custGeom>
          <a:blipFill>
            <a:blip r:embed="rId2"/>
            <a:stretch>
              <a:fillRect/>
            </a:stretch>
          </a:blipFill>
        </p:spPr>
        <p:txBody>
          <a:bodyPr/>
          <a:lstStyle/>
          <a:p>
            <a:endParaRPr lang="en-US"/>
          </a:p>
        </p:txBody>
      </p:sp>
      <p:grpSp>
        <p:nvGrpSpPr>
          <p:cNvPr id="15" name="Group 15"/>
          <p:cNvGrpSpPr/>
          <p:nvPr/>
        </p:nvGrpSpPr>
        <p:grpSpPr>
          <a:xfrm>
            <a:off x="990600" y="3314700"/>
            <a:ext cx="4956019" cy="2213348"/>
            <a:chOff x="0" y="0"/>
            <a:chExt cx="1461577" cy="1407208"/>
          </a:xfrm>
        </p:grpSpPr>
        <p:sp>
          <p:nvSpPr>
            <p:cNvPr id="16" name="Freeform 16"/>
            <p:cNvSpPr/>
            <p:nvPr/>
          </p:nvSpPr>
          <p:spPr>
            <a:xfrm>
              <a:off x="0" y="0"/>
              <a:ext cx="1461577" cy="1407208"/>
            </a:xfrm>
            <a:custGeom>
              <a:avLst/>
              <a:gdLst/>
              <a:ahLst/>
              <a:cxnLst/>
              <a:rect l="l" t="t" r="r" b="b"/>
              <a:pathLst>
                <a:path w="1461577" h="1407208">
                  <a:moveTo>
                    <a:pt x="80183" y="0"/>
                  </a:moveTo>
                  <a:lnTo>
                    <a:pt x="1381394" y="0"/>
                  </a:lnTo>
                  <a:cubicBezTo>
                    <a:pt x="1402660" y="0"/>
                    <a:pt x="1423054" y="8448"/>
                    <a:pt x="1438092" y="23485"/>
                  </a:cubicBezTo>
                  <a:cubicBezTo>
                    <a:pt x="1453129" y="38522"/>
                    <a:pt x="1461577" y="58917"/>
                    <a:pt x="1461577" y="80183"/>
                  </a:cubicBezTo>
                  <a:lnTo>
                    <a:pt x="1461577" y="1327025"/>
                  </a:lnTo>
                  <a:cubicBezTo>
                    <a:pt x="1461577" y="1348291"/>
                    <a:pt x="1453129" y="1368686"/>
                    <a:pt x="1438092" y="1383723"/>
                  </a:cubicBezTo>
                  <a:cubicBezTo>
                    <a:pt x="1423054" y="1398761"/>
                    <a:pt x="1402660" y="1407208"/>
                    <a:pt x="1381394" y="1407208"/>
                  </a:cubicBezTo>
                  <a:lnTo>
                    <a:pt x="80183" y="1407208"/>
                  </a:lnTo>
                  <a:cubicBezTo>
                    <a:pt x="58917" y="1407208"/>
                    <a:pt x="38522" y="1398761"/>
                    <a:pt x="23485" y="1383723"/>
                  </a:cubicBezTo>
                  <a:cubicBezTo>
                    <a:pt x="8448" y="1368686"/>
                    <a:pt x="0" y="1348291"/>
                    <a:pt x="0" y="1327025"/>
                  </a:cubicBezTo>
                  <a:lnTo>
                    <a:pt x="0" y="80183"/>
                  </a:lnTo>
                  <a:cubicBezTo>
                    <a:pt x="0" y="58917"/>
                    <a:pt x="8448" y="38522"/>
                    <a:pt x="23485" y="23485"/>
                  </a:cubicBezTo>
                  <a:cubicBezTo>
                    <a:pt x="38522" y="8448"/>
                    <a:pt x="58917" y="0"/>
                    <a:pt x="80183" y="0"/>
                  </a:cubicBezTo>
                  <a:close/>
                </a:path>
              </a:pathLst>
            </a:custGeom>
            <a:solidFill>
              <a:srgbClr val="000000">
                <a:alpha val="0"/>
              </a:srgbClr>
            </a:solidFill>
            <a:ln w="47625" cap="rnd">
              <a:solidFill>
                <a:srgbClr val="E76262"/>
              </a:solidFill>
              <a:prstDash val="lgDash"/>
              <a:round/>
            </a:ln>
          </p:spPr>
          <p:txBody>
            <a:bodyPr/>
            <a:lstStyle/>
            <a:p>
              <a:endParaRPr lang="en-US"/>
            </a:p>
          </p:txBody>
        </p:sp>
        <p:sp>
          <p:nvSpPr>
            <p:cNvPr id="17" name="TextBox 17"/>
            <p:cNvSpPr txBox="1"/>
            <p:nvPr/>
          </p:nvSpPr>
          <p:spPr>
            <a:xfrm>
              <a:off x="0" y="-76200"/>
              <a:ext cx="1461577" cy="1483408"/>
            </a:xfrm>
            <a:prstGeom prst="rect">
              <a:avLst/>
            </a:prstGeom>
          </p:spPr>
          <p:txBody>
            <a:bodyPr lIns="47486" tIns="47486" rIns="47486" bIns="47486" rtlCol="0" anchor="ctr"/>
            <a:lstStyle/>
            <a:p>
              <a:pPr algn="ctr">
                <a:lnSpc>
                  <a:spcPts val="6160"/>
                </a:lnSpc>
              </a:pPr>
              <a:endParaRPr/>
            </a:p>
          </p:txBody>
        </p:sp>
      </p:grpSp>
      <p:sp>
        <p:nvSpPr>
          <p:cNvPr id="21" name="TextBox 21"/>
          <p:cNvSpPr txBox="1"/>
          <p:nvPr/>
        </p:nvSpPr>
        <p:spPr>
          <a:xfrm>
            <a:off x="1561164" y="3587475"/>
            <a:ext cx="4147013" cy="1846659"/>
          </a:xfrm>
          <a:prstGeom prst="rect">
            <a:avLst/>
          </a:prstGeom>
        </p:spPr>
        <p:txBody>
          <a:bodyPr wrap="square" lIns="0" tIns="0" rIns="0" bIns="0" rtlCol="0" anchor="t">
            <a:spAutoFit/>
          </a:bodyPr>
          <a:lstStyle/>
          <a:p>
            <a:pPr marR="30480" algn="just">
              <a:spcBef>
                <a:spcPts val="600"/>
              </a:spcBef>
              <a:spcAft>
                <a:spcPts val="600"/>
              </a:spcAft>
            </a:pPr>
            <a:r>
              <a:rPr lang="it-IT"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Xác định vị trí đoạn trích, n</a:t>
            </a:r>
            <a:r>
              <a:rPr lang="de-DE"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hân vật trong chính văn bản. </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Nhan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đề</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Chiếc</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lá</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cuối</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cùng</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liên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quan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như</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thế</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nào</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đến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nội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dung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câu</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chuyện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p:txBody>
      </p:sp>
      <p:grpSp>
        <p:nvGrpSpPr>
          <p:cNvPr id="23" name="Group 23"/>
          <p:cNvGrpSpPr/>
          <p:nvPr/>
        </p:nvGrpSpPr>
        <p:grpSpPr>
          <a:xfrm>
            <a:off x="404283" y="2747228"/>
            <a:ext cx="1156881" cy="1123724"/>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9D4E"/>
            </a:solidFill>
            <a:ln w="47625" cap="sq">
              <a:solidFill>
                <a:srgbClr val="E76262"/>
              </a:solidFill>
              <a:prstDash val="lgDash"/>
              <a:miter/>
            </a:ln>
          </p:spPr>
          <p:txBody>
            <a:bodyPr/>
            <a:lstStyle/>
            <a:p>
              <a:endParaRPr lang="en-US"/>
            </a:p>
          </p:txBody>
        </p:sp>
        <p:sp>
          <p:nvSpPr>
            <p:cNvPr id="25" name="TextBox 25"/>
            <p:cNvSpPr txBox="1"/>
            <p:nvPr/>
          </p:nvSpPr>
          <p:spPr>
            <a:xfrm>
              <a:off x="76200" y="-28575"/>
              <a:ext cx="660400" cy="765175"/>
            </a:xfrm>
            <a:prstGeom prst="rect">
              <a:avLst/>
            </a:prstGeom>
          </p:spPr>
          <p:txBody>
            <a:bodyPr lIns="47486" tIns="47486" rIns="47486" bIns="47486" rtlCol="0" anchor="ctr"/>
            <a:lstStyle/>
            <a:p>
              <a:pPr algn="ctr">
                <a:lnSpc>
                  <a:spcPts val="7000"/>
                </a:lnSpc>
              </a:pPr>
              <a:r>
                <a:rPr lang="en-US" sz="5000" dirty="0">
                  <a:solidFill>
                    <a:srgbClr val="503D36"/>
                  </a:solidFill>
                  <a:latin typeface="Sniglet"/>
                  <a:ea typeface="Sniglet"/>
                  <a:cs typeface="Sniglet"/>
                  <a:sym typeface="Sniglet"/>
                </a:rPr>
                <a:t>1</a:t>
              </a:r>
            </a:p>
          </p:txBody>
        </p:sp>
      </p:grpSp>
      <p:sp>
        <p:nvSpPr>
          <p:cNvPr id="11" name="Freeform 11"/>
          <p:cNvSpPr/>
          <p:nvPr/>
        </p:nvSpPr>
        <p:spPr>
          <a:xfrm rot="10258985">
            <a:off x="15208530" y="-819237"/>
            <a:ext cx="1866238" cy="2088098"/>
          </a:xfrm>
          <a:custGeom>
            <a:avLst/>
            <a:gdLst/>
            <a:ahLst/>
            <a:cxnLst/>
            <a:rect l="l" t="t" r="r" b="b"/>
            <a:pathLst>
              <a:path w="1866238" h="2088098">
                <a:moveTo>
                  <a:pt x="0" y="0"/>
                </a:moveTo>
                <a:lnTo>
                  <a:pt x="1866238" y="0"/>
                </a:lnTo>
                <a:lnTo>
                  <a:pt x="1866238" y="2088098"/>
                </a:lnTo>
                <a:lnTo>
                  <a:pt x="0" y="2088098"/>
                </a:lnTo>
                <a:lnTo>
                  <a:pt x="0" y="0"/>
                </a:lnTo>
                <a:close/>
              </a:path>
            </a:pathLst>
          </a:custGeom>
          <a:blipFill>
            <a:blip r:embed="rId2"/>
            <a:stretch>
              <a:fillRect/>
            </a:stretch>
          </a:blipFill>
        </p:spPr>
        <p:txBody>
          <a:bodyPr/>
          <a:lstStyle/>
          <a:p>
            <a:endParaRPr lang="en-US"/>
          </a:p>
        </p:txBody>
      </p:sp>
      <p:sp>
        <p:nvSpPr>
          <p:cNvPr id="2" name="Freeform 6">
            <a:extLst>
              <a:ext uri="{FF2B5EF4-FFF2-40B4-BE49-F238E27FC236}">
                <a16:creationId xmlns:a16="http://schemas.microsoft.com/office/drawing/2014/main" id="{4FEE5E13-EEB1-69A7-2A61-029171397E03}"/>
              </a:ext>
            </a:extLst>
          </p:cNvPr>
          <p:cNvSpPr/>
          <p:nvPr/>
        </p:nvSpPr>
        <p:spPr>
          <a:xfrm>
            <a:off x="-3048000" y="8576187"/>
            <a:ext cx="7696200" cy="1714500"/>
          </a:xfrm>
          <a:custGeom>
            <a:avLst/>
            <a:gdLst/>
            <a:ahLst/>
            <a:cxnLst/>
            <a:rect l="l" t="t" r="r" b="b"/>
            <a:pathLst>
              <a:path w="16230600" h="4260532">
                <a:moveTo>
                  <a:pt x="0" y="0"/>
                </a:moveTo>
                <a:lnTo>
                  <a:pt x="16230600" y="0"/>
                </a:lnTo>
                <a:lnTo>
                  <a:pt x="16230600" y="4260532"/>
                </a:lnTo>
                <a:lnTo>
                  <a:pt x="0" y="4260532"/>
                </a:lnTo>
                <a:lnTo>
                  <a:pt x="0" y="0"/>
                </a:lnTo>
                <a:close/>
              </a:path>
            </a:pathLst>
          </a:custGeom>
          <a:blipFill>
            <a:blip r:embed="rId3"/>
            <a:stretch>
              <a:fillRect/>
            </a:stretch>
          </a:blipFill>
        </p:spPr>
        <p:txBody>
          <a:bodyPr/>
          <a:lstStyle/>
          <a:p>
            <a:endParaRPr lang="en-US"/>
          </a:p>
        </p:txBody>
      </p:sp>
      <p:grpSp>
        <p:nvGrpSpPr>
          <p:cNvPr id="47" name="Group 15">
            <a:extLst>
              <a:ext uri="{FF2B5EF4-FFF2-40B4-BE49-F238E27FC236}">
                <a16:creationId xmlns:a16="http://schemas.microsoft.com/office/drawing/2014/main" id="{B695C07C-E493-2096-C003-FB4AB113F98A}"/>
              </a:ext>
            </a:extLst>
          </p:cNvPr>
          <p:cNvGrpSpPr/>
          <p:nvPr/>
        </p:nvGrpSpPr>
        <p:grpSpPr>
          <a:xfrm>
            <a:off x="7064370" y="3314700"/>
            <a:ext cx="4956019" cy="2213348"/>
            <a:chOff x="0" y="0"/>
            <a:chExt cx="1461577" cy="1407208"/>
          </a:xfrm>
        </p:grpSpPr>
        <p:sp>
          <p:nvSpPr>
            <p:cNvPr id="48" name="Freeform 16">
              <a:extLst>
                <a:ext uri="{FF2B5EF4-FFF2-40B4-BE49-F238E27FC236}">
                  <a16:creationId xmlns:a16="http://schemas.microsoft.com/office/drawing/2014/main" id="{3F972072-738B-1365-B6A3-5AE06A4F83C4}"/>
                </a:ext>
              </a:extLst>
            </p:cNvPr>
            <p:cNvSpPr/>
            <p:nvPr/>
          </p:nvSpPr>
          <p:spPr>
            <a:xfrm>
              <a:off x="0" y="0"/>
              <a:ext cx="1461577" cy="1407208"/>
            </a:xfrm>
            <a:custGeom>
              <a:avLst/>
              <a:gdLst/>
              <a:ahLst/>
              <a:cxnLst/>
              <a:rect l="l" t="t" r="r" b="b"/>
              <a:pathLst>
                <a:path w="1461577" h="1407208">
                  <a:moveTo>
                    <a:pt x="80183" y="0"/>
                  </a:moveTo>
                  <a:lnTo>
                    <a:pt x="1381394" y="0"/>
                  </a:lnTo>
                  <a:cubicBezTo>
                    <a:pt x="1402660" y="0"/>
                    <a:pt x="1423054" y="8448"/>
                    <a:pt x="1438092" y="23485"/>
                  </a:cubicBezTo>
                  <a:cubicBezTo>
                    <a:pt x="1453129" y="38522"/>
                    <a:pt x="1461577" y="58917"/>
                    <a:pt x="1461577" y="80183"/>
                  </a:cubicBezTo>
                  <a:lnTo>
                    <a:pt x="1461577" y="1327025"/>
                  </a:lnTo>
                  <a:cubicBezTo>
                    <a:pt x="1461577" y="1348291"/>
                    <a:pt x="1453129" y="1368686"/>
                    <a:pt x="1438092" y="1383723"/>
                  </a:cubicBezTo>
                  <a:cubicBezTo>
                    <a:pt x="1423054" y="1398761"/>
                    <a:pt x="1402660" y="1407208"/>
                    <a:pt x="1381394" y="1407208"/>
                  </a:cubicBezTo>
                  <a:lnTo>
                    <a:pt x="80183" y="1407208"/>
                  </a:lnTo>
                  <a:cubicBezTo>
                    <a:pt x="58917" y="1407208"/>
                    <a:pt x="38522" y="1398761"/>
                    <a:pt x="23485" y="1383723"/>
                  </a:cubicBezTo>
                  <a:cubicBezTo>
                    <a:pt x="8448" y="1368686"/>
                    <a:pt x="0" y="1348291"/>
                    <a:pt x="0" y="1327025"/>
                  </a:cubicBezTo>
                  <a:lnTo>
                    <a:pt x="0" y="80183"/>
                  </a:lnTo>
                  <a:cubicBezTo>
                    <a:pt x="0" y="58917"/>
                    <a:pt x="8448" y="38522"/>
                    <a:pt x="23485" y="23485"/>
                  </a:cubicBezTo>
                  <a:cubicBezTo>
                    <a:pt x="38522" y="8448"/>
                    <a:pt x="58917" y="0"/>
                    <a:pt x="80183" y="0"/>
                  </a:cubicBezTo>
                  <a:close/>
                </a:path>
              </a:pathLst>
            </a:custGeom>
            <a:solidFill>
              <a:srgbClr val="000000">
                <a:alpha val="0"/>
              </a:srgbClr>
            </a:solidFill>
            <a:ln w="47625" cap="rnd">
              <a:solidFill>
                <a:srgbClr val="E76262"/>
              </a:solidFill>
              <a:prstDash val="lgDash"/>
              <a:round/>
            </a:ln>
          </p:spPr>
          <p:txBody>
            <a:bodyPr/>
            <a:lstStyle/>
            <a:p>
              <a:endParaRPr lang="en-US"/>
            </a:p>
          </p:txBody>
        </p:sp>
        <p:sp>
          <p:nvSpPr>
            <p:cNvPr id="49" name="TextBox 17">
              <a:extLst>
                <a:ext uri="{FF2B5EF4-FFF2-40B4-BE49-F238E27FC236}">
                  <a16:creationId xmlns:a16="http://schemas.microsoft.com/office/drawing/2014/main" id="{917EFE09-C392-3B4B-0EDB-BEE45458F196}"/>
                </a:ext>
              </a:extLst>
            </p:cNvPr>
            <p:cNvSpPr txBox="1"/>
            <p:nvPr/>
          </p:nvSpPr>
          <p:spPr>
            <a:xfrm>
              <a:off x="0" y="-76200"/>
              <a:ext cx="1461577" cy="1483408"/>
            </a:xfrm>
            <a:prstGeom prst="rect">
              <a:avLst/>
            </a:prstGeom>
          </p:spPr>
          <p:txBody>
            <a:bodyPr lIns="47486" tIns="47486" rIns="47486" bIns="47486" rtlCol="0" anchor="ctr"/>
            <a:lstStyle/>
            <a:p>
              <a:pPr algn="ctr">
                <a:lnSpc>
                  <a:spcPts val="6160"/>
                </a:lnSpc>
              </a:pPr>
              <a:endParaRPr/>
            </a:p>
          </p:txBody>
        </p:sp>
      </p:grpSp>
      <p:sp>
        <p:nvSpPr>
          <p:cNvPr id="50" name="TextBox 21">
            <a:extLst>
              <a:ext uri="{FF2B5EF4-FFF2-40B4-BE49-F238E27FC236}">
                <a16:creationId xmlns:a16="http://schemas.microsoft.com/office/drawing/2014/main" id="{2A5F8B2D-2D46-CB02-A963-61022107B6B5}"/>
              </a:ext>
            </a:extLst>
          </p:cNvPr>
          <p:cNvSpPr txBox="1"/>
          <p:nvPr/>
        </p:nvSpPr>
        <p:spPr>
          <a:xfrm>
            <a:off x="7564028" y="3757131"/>
            <a:ext cx="4207318" cy="1477328"/>
          </a:xfrm>
          <a:prstGeom prst="rect">
            <a:avLst/>
          </a:prstGeom>
        </p:spPr>
        <p:txBody>
          <a:bodyPr wrap="square" lIns="0" tIns="0" rIns="0" bIns="0" rtlCol="0" anchor="t">
            <a:spAutoFit/>
          </a:bodyPr>
          <a:lstStyle/>
          <a:p>
            <a:pPr algn="just">
              <a:spcBef>
                <a:spcPts val="600"/>
              </a:spcBef>
              <a:spcAft>
                <a:spcPts val="600"/>
              </a:spcAft>
            </a:pP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Truyện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được</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kể</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ở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ngôi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thứ</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mấy</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Dẫn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ra</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phân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tích</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tác</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dụng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số</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lời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kể</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chuyện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lời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nhân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vật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p:txBody>
      </p:sp>
      <p:grpSp>
        <p:nvGrpSpPr>
          <p:cNvPr id="51" name="Group 23">
            <a:extLst>
              <a:ext uri="{FF2B5EF4-FFF2-40B4-BE49-F238E27FC236}">
                <a16:creationId xmlns:a16="http://schemas.microsoft.com/office/drawing/2014/main" id="{D6C6CA62-3923-CCEE-9E9C-2998AE91EE58}"/>
              </a:ext>
            </a:extLst>
          </p:cNvPr>
          <p:cNvGrpSpPr/>
          <p:nvPr/>
        </p:nvGrpSpPr>
        <p:grpSpPr>
          <a:xfrm>
            <a:off x="6478053" y="2747228"/>
            <a:ext cx="1156881" cy="1123724"/>
            <a:chOff x="0" y="0"/>
            <a:chExt cx="812800" cy="812800"/>
          </a:xfrm>
        </p:grpSpPr>
        <p:sp>
          <p:nvSpPr>
            <p:cNvPr id="52" name="Freeform 24">
              <a:extLst>
                <a:ext uri="{FF2B5EF4-FFF2-40B4-BE49-F238E27FC236}">
                  <a16:creationId xmlns:a16="http://schemas.microsoft.com/office/drawing/2014/main" id="{2727B003-4CE9-492E-5FA9-43AE3C99C25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9D4E"/>
            </a:solidFill>
            <a:ln w="47625" cap="sq">
              <a:solidFill>
                <a:srgbClr val="E76262"/>
              </a:solidFill>
              <a:prstDash val="lgDash"/>
              <a:miter/>
            </a:ln>
          </p:spPr>
          <p:txBody>
            <a:bodyPr/>
            <a:lstStyle/>
            <a:p>
              <a:endParaRPr lang="en-US"/>
            </a:p>
          </p:txBody>
        </p:sp>
        <p:sp>
          <p:nvSpPr>
            <p:cNvPr id="53" name="TextBox 25">
              <a:extLst>
                <a:ext uri="{FF2B5EF4-FFF2-40B4-BE49-F238E27FC236}">
                  <a16:creationId xmlns:a16="http://schemas.microsoft.com/office/drawing/2014/main" id="{5A9C5AE5-E88C-B53C-E4E5-D0F508284519}"/>
                </a:ext>
              </a:extLst>
            </p:cNvPr>
            <p:cNvSpPr txBox="1"/>
            <p:nvPr/>
          </p:nvSpPr>
          <p:spPr>
            <a:xfrm>
              <a:off x="76200" y="-28575"/>
              <a:ext cx="660400" cy="765175"/>
            </a:xfrm>
            <a:prstGeom prst="rect">
              <a:avLst/>
            </a:prstGeom>
          </p:spPr>
          <p:txBody>
            <a:bodyPr lIns="47486" tIns="47486" rIns="47486" bIns="47486" rtlCol="0" anchor="ctr"/>
            <a:lstStyle/>
            <a:p>
              <a:pPr algn="ctr">
                <a:lnSpc>
                  <a:spcPts val="7000"/>
                </a:lnSpc>
              </a:pPr>
              <a:r>
                <a:rPr lang="en-US" sz="5000" dirty="0">
                  <a:solidFill>
                    <a:srgbClr val="503D36"/>
                  </a:solidFill>
                  <a:latin typeface="Sniglet"/>
                  <a:ea typeface="Sniglet"/>
                  <a:cs typeface="Sniglet"/>
                  <a:sym typeface="Sniglet"/>
                </a:rPr>
                <a:t>2</a:t>
              </a:r>
            </a:p>
          </p:txBody>
        </p:sp>
      </p:grpSp>
      <p:grpSp>
        <p:nvGrpSpPr>
          <p:cNvPr id="54" name="Group 15">
            <a:extLst>
              <a:ext uri="{FF2B5EF4-FFF2-40B4-BE49-F238E27FC236}">
                <a16:creationId xmlns:a16="http://schemas.microsoft.com/office/drawing/2014/main" id="{AF17DDB5-B179-3112-B67A-87EB1C798159}"/>
              </a:ext>
            </a:extLst>
          </p:cNvPr>
          <p:cNvGrpSpPr/>
          <p:nvPr/>
        </p:nvGrpSpPr>
        <p:grpSpPr>
          <a:xfrm>
            <a:off x="12790265" y="3314700"/>
            <a:ext cx="4956019" cy="2213348"/>
            <a:chOff x="0" y="0"/>
            <a:chExt cx="1461577" cy="1407208"/>
          </a:xfrm>
        </p:grpSpPr>
        <p:sp>
          <p:nvSpPr>
            <p:cNvPr id="55" name="Freeform 16">
              <a:extLst>
                <a:ext uri="{FF2B5EF4-FFF2-40B4-BE49-F238E27FC236}">
                  <a16:creationId xmlns:a16="http://schemas.microsoft.com/office/drawing/2014/main" id="{AA1185B0-2789-982C-E5BF-05B4023AC590}"/>
                </a:ext>
              </a:extLst>
            </p:cNvPr>
            <p:cNvSpPr/>
            <p:nvPr/>
          </p:nvSpPr>
          <p:spPr>
            <a:xfrm>
              <a:off x="0" y="0"/>
              <a:ext cx="1461577" cy="1407208"/>
            </a:xfrm>
            <a:custGeom>
              <a:avLst/>
              <a:gdLst/>
              <a:ahLst/>
              <a:cxnLst/>
              <a:rect l="l" t="t" r="r" b="b"/>
              <a:pathLst>
                <a:path w="1461577" h="1407208">
                  <a:moveTo>
                    <a:pt x="80183" y="0"/>
                  </a:moveTo>
                  <a:lnTo>
                    <a:pt x="1381394" y="0"/>
                  </a:lnTo>
                  <a:cubicBezTo>
                    <a:pt x="1402660" y="0"/>
                    <a:pt x="1423054" y="8448"/>
                    <a:pt x="1438092" y="23485"/>
                  </a:cubicBezTo>
                  <a:cubicBezTo>
                    <a:pt x="1453129" y="38522"/>
                    <a:pt x="1461577" y="58917"/>
                    <a:pt x="1461577" y="80183"/>
                  </a:cubicBezTo>
                  <a:lnTo>
                    <a:pt x="1461577" y="1327025"/>
                  </a:lnTo>
                  <a:cubicBezTo>
                    <a:pt x="1461577" y="1348291"/>
                    <a:pt x="1453129" y="1368686"/>
                    <a:pt x="1438092" y="1383723"/>
                  </a:cubicBezTo>
                  <a:cubicBezTo>
                    <a:pt x="1423054" y="1398761"/>
                    <a:pt x="1402660" y="1407208"/>
                    <a:pt x="1381394" y="1407208"/>
                  </a:cubicBezTo>
                  <a:lnTo>
                    <a:pt x="80183" y="1407208"/>
                  </a:lnTo>
                  <a:cubicBezTo>
                    <a:pt x="58917" y="1407208"/>
                    <a:pt x="38522" y="1398761"/>
                    <a:pt x="23485" y="1383723"/>
                  </a:cubicBezTo>
                  <a:cubicBezTo>
                    <a:pt x="8448" y="1368686"/>
                    <a:pt x="0" y="1348291"/>
                    <a:pt x="0" y="1327025"/>
                  </a:cubicBezTo>
                  <a:lnTo>
                    <a:pt x="0" y="80183"/>
                  </a:lnTo>
                  <a:cubicBezTo>
                    <a:pt x="0" y="58917"/>
                    <a:pt x="8448" y="38522"/>
                    <a:pt x="23485" y="23485"/>
                  </a:cubicBezTo>
                  <a:cubicBezTo>
                    <a:pt x="38522" y="8448"/>
                    <a:pt x="58917" y="0"/>
                    <a:pt x="80183" y="0"/>
                  </a:cubicBezTo>
                  <a:close/>
                </a:path>
              </a:pathLst>
            </a:custGeom>
            <a:solidFill>
              <a:srgbClr val="000000">
                <a:alpha val="0"/>
              </a:srgbClr>
            </a:solidFill>
            <a:ln w="47625" cap="rnd">
              <a:solidFill>
                <a:srgbClr val="E76262"/>
              </a:solidFill>
              <a:prstDash val="lgDash"/>
              <a:round/>
            </a:ln>
          </p:spPr>
          <p:txBody>
            <a:bodyPr/>
            <a:lstStyle/>
            <a:p>
              <a:endParaRPr lang="en-US"/>
            </a:p>
          </p:txBody>
        </p:sp>
        <p:sp>
          <p:nvSpPr>
            <p:cNvPr id="56" name="TextBox 17">
              <a:extLst>
                <a:ext uri="{FF2B5EF4-FFF2-40B4-BE49-F238E27FC236}">
                  <a16:creationId xmlns:a16="http://schemas.microsoft.com/office/drawing/2014/main" id="{8181CDB9-CFD1-3D9E-674E-27776CC13AE5}"/>
                </a:ext>
              </a:extLst>
            </p:cNvPr>
            <p:cNvSpPr txBox="1"/>
            <p:nvPr/>
          </p:nvSpPr>
          <p:spPr>
            <a:xfrm>
              <a:off x="0" y="-76200"/>
              <a:ext cx="1461577" cy="1483408"/>
            </a:xfrm>
            <a:prstGeom prst="rect">
              <a:avLst/>
            </a:prstGeom>
          </p:spPr>
          <p:txBody>
            <a:bodyPr lIns="47486" tIns="47486" rIns="47486" bIns="47486" rtlCol="0" anchor="ctr"/>
            <a:lstStyle/>
            <a:p>
              <a:pPr algn="ctr">
                <a:lnSpc>
                  <a:spcPts val="6160"/>
                </a:lnSpc>
              </a:pPr>
              <a:endParaRPr/>
            </a:p>
          </p:txBody>
        </p:sp>
      </p:grpSp>
      <p:grpSp>
        <p:nvGrpSpPr>
          <p:cNvPr id="58" name="Group 23">
            <a:extLst>
              <a:ext uri="{FF2B5EF4-FFF2-40B4-BE49-F238E27FC236}">
                <a16:creationId xmlns:a16="http://schemas.microsoft.com/office/drawing/2014/main" id="{19F17674-0A86-3088-D2CC-64A09DA8DDE4}"/>
              </a:ext>
            </a:extLst>
          </p:cNvPr>
          <p:cNvGrpSpPr/>
          <p:nvPr/>
        </p:nvGrpSpPr>
        <p:grpSpPr>
          <a:xfrm>
            <a:off x="12203948" y="2747228"/>
            <a:ext cx="1156881" cy="1123724"/>
            <a:chOff x="0" y="0"/>
            <a:chExt cx="812800" cy="812800"/>
          </a:xfrm>
        </p:grpSpPr>
        <p:sp>
          <p:nvSpPr>
            <p:cNvPr id="59" name="Freeform 24">
              <a:extLst>
                <a:ext uri="{FF2B5EF4-FFF2-40B4-BE49-F238E27FC236}">
                  <a16:creationId xmlns:a16="http://schemas.microsoft.com/office/drawing/2014/main" id="{B763A89C-7455-FE01-2B77-612294CA7B3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9D4E"/>
            </a:solidFill>
            <a:ln w="47625" cap="sq">
              <a:solidFill>
                <a:srgbClr val="E76262"/>
              </a:solidFill>
              <a:prstDash val="lgDash"/>
              <a:miter/>
            </a:ln>
          </p:spPr>
          <p:txBody>
            <a:bodyPr/>
            <a:lstStyle/>
            <a:p>
              <a:endParaRPr lang="en-US"/>
            </a:p>
          </p:txBody>
        </p:sp>
        <p:sp>
          <p:nvSpPr>
            <p:cNvPr id="60" name="TextBox 25">
              <a:extLst>
                <a:ext uri="{FF2B5EF4-FFF2-40B4-BE49-F238E27FC236}">
                  <a16:creationId xmlns:a16="http://schemas.microsoft.com/office/drawing/2014/main" id="{1666282B-6C29-36AF-1478-DC9D1F6DE0C5}"/>
                </a:ext>
              </a:extLst>
            </p:cNvPr>
            <p:cNvSpPr txBox="1"/>
            <p:nvPr/>
          </p:nvSpPr>
          <p:spPr>
            <a:xfrm>
              <a:off x="76200" y="-28575"/>
              <a:ext cx="660400" cy="765175"/>
            </a:xfrm>
            <a:prstGeom prst="rect">
              <a:avLst/>
            </a:prstGeom>
          </p:spPr>
          <p:txBody>
            <a:bodyPr lIns="47486" tIns="47486" rIns="47486" bIns="47486" rtlCol="0" anchor="ctr"/>
            <a:lstStyle/>
            <a:p>
              <a:pPr algn="ctr">
                <a:lnSpc>
                  <a:spcPts val="7000"/>
                </a:lnSpc>
              </a:pPr>
              <a:r>
                <a:rPr lang="en-US" sz="5000" dirty="0">
                  <a:solidFill>
                    <a:srgbClr val="503D36"/>
                  </a:solidFill>
                  <a:latin typeface="Sniglet"/>
                  <a:ea typeface="Sniglet"/>
                  <a:cs typeface="Sniglet"/>
                  <a:sym typeface="Sniglet"/>
                </a:rPr>
                <a:t>3</a:t>
              </a:r>
            </a:p>
          </p:txBody>
        </p:sp>
      </p:grpSp>
      <p:grpSp>
        <p:nvGrpSpPr>
          <p:cNvPr id="61" name="Group 15">
            <a:extLst>
              <a:ext uri="{FF2B5EF4-FFF2-40B4-BE49-F238E27FC236}">
                <a16:creationId xmlns:a16="http://schemas.microsoft.com/office/drawing/2014/main" id="{3B2B495C-6B84-AA92-E745-930BE9DE740E}"/>
              </a:ext>
            </a:extLst>
          </p:cNvPr>
          <p:cNvGrpSpPr/>
          <p:nvPr/>
        </p:nvGrpSpPr>
        <p:grpSpPr>
          <a:xfrm>
            <a:off x="880877" y="6730364"/>
            <a:ext cx="4956019" cy="2213348"/>
            <a:chOff x="0" y="0"/>
            <a:chExt cx="1461577" cy="1407208"/>
          </a:xfrm>
        </p:grpSpPr>
        <p:sp>
          <p:nvSpPr>
            <p:cNvPr id="62" name="Freeform 16">
              <a:extLst>
                <a:ext uri="{FF2B5EF4-FFF2-40B4-BE49-F238E27FC236}">
                  <a16:creationId xmlns:a16="http://schemas.microsoft.com/office/drawing/2014/main" id="{0AA79881-0A78-8FC2-AA25-47780BE0CDF5}"/>
                </a:ext>
              </a:extLst>
            </p:cNvPr>
            <p:cNvSpPr/>
            <p:nvPr/>
          </p:nvSpPr>
          <p:spPr>
            <a:xfrm>
              <a:off x="0" y="0"/>
              <a:ext cx="1461577" cy="1407208"/>
            </a:xfrm>
            <a:custGeom>
              <a:avLst/>
              <a:gdLst/>
              <a:ahLst/>
              <a:cxnLst/>
              <a:rect l="l" t="t" r="r" b="b"/>
              <a:pathLst>
                <a:path w="1461577" h="1407208">
                  <a:moveTo>
                    <a:pt x="80183" y="0"/>
                  </a:moveTo>
                  <a:lnTo>
                    <a:pt x="1381394" y="0"/>
                  </a:lnTo>
                  <a:cubicBezTo>
                    <a:pt x="1402660" y="0"/>
                    <a:pt x="1423054" y="8448"/>
                    <a:pt x="1438092" y="23485"/>
                  </a:cubicBezTo>
                  <a:cubicBezTo>
                    <a:pt x="1453129" y="38522"/>
                    <a:pt x="1461577" y="58917"/>
                    <a:pt x="1461577" y="80183"/>
                  </a:cubicBezTo>
                  <a:lnTo>
                    <a:pt x="1461577" y="1327025"/>
                  </a:lnTo>
                  <a:cubicBezTo>
                    <a:pt x="1461577" y="1348291"/>
                    <a:pt x="1453129" y="1368686"/>
                    <a:pt x="1438092" y="1383723"/>
                  </a:cubicBezTo>
                  <a:cubicBezTo>
                    <a:pt x="1423054" y="1398761"/>
                    <a:pt x="1402660" y="1407208"/>
                    <a:pt x="1381394" y="1407208"/>
                  </a:cubicBezTo>
                  <a:lnTo>
                    <a:pt x="80183" y="1407208"/>
                  </a:lnTo>
                  <a:cubicBezTo>
                    <a:pt x="58917" y="1407208"/>
                    <a:pt x="38522" y="1398761"/>
                    <a:pt x="23485" y="1383723"/>
                  </a:cubicBezTo>
                  <a:cubicBezTo>
                    <a:pt x="8448" y="1368686"/>
                    <a:pt x="0" y="1348291"/>
                    <a:pt x="0" y="1327025"/>
                  </a:cubicBezTo>
                  <a:lnTo>
                    <a:pt x="0" y="80183"/>
                  </a:lnTo>
                  <a:cubicBezTo>
                    <a:pt x="0" y="58917"/>
                    <a:pt x="8448" y="38522"/>
                    <a:pt x="23485" y="23485"/>
                  </a:cubicBezTo>
                  <a:cubicBezTo>
                    <a:pt x="38522" y="8448"/>
                    <a:pt x="58917" y="0"/>
                    <a:pt x="80183" y="0"/>
                  </a:cubicBezTo>
                  <a:close/>
                </a:path>
              </a:pathLst>
            </a:custGeom>
            <a:solidFill>
              <a:srgbClr val="000000">
                <a:alpha val="0"/>
              </a:srgbClr>
            </a:solidFill>
            <a:ln w="47625" cap="rnd">
              <a:solidFill>
                <a:srgbClr val="E76262"/>
              </a:solidFill>
              <a:prstDash val="lgDash"/>
              <a:round/>
            </a:ln>
          </p:spPr>
          <p:txBody>
            <a:bodyPr/>
            <a:lstStyle/>
            <a:p>
              <a:endParaRPr lang="en-US"/>
            </a:p>
          </p:txBody>
        </p:sp>
        <p:sp>
          <p:nvSpPr>
            <p:cNvPr id="63" name="TextBox 17">
              <a:extLst>
                <a:ext uri="{FF2B5EF4-FFF2-40B4-BE49-F238E27FC236}">
                  <a16:creationId xmlns:a16="http://schemas.microsoft.com/office/drawing/2014/main" id="{0D3705B1-9CB8-1603-A9EB-4B6CD0445EC9}"/>
                </a:ext>
              </a:extLst>
            </p:cNvPr>
            <p:cNvSpPr txBox="1"/>
            <p:nvPr/>
          </p:nvSpPr>
          <p:spPr>
            <a:xfrm>
              <a:off x="0" y="-76200"/>
              <a:ext cx="1461577" cy="1483408"/>
            </a:xfrm>
            <a:prstGeom prst="rect">
              <a:avLst/>
            </a:prstGeom>
          </p:spPr>
          <p:txBody>
            <a:bodyPr lIns="47486" tIns="47486" rIns="47486" bIns="47486" rtlCol="0" anchor="ctr"/>
            <a:lstStyle/>
            <a:p>
              <a:pPr algn="ctr">
                <a:lnSpc>
                  <a:spcPts val="6160"/>
                </a:lnSpc>
              </a:pPr>
              <a:endParaRPr/>
            </a:p>
          </p:txBody>
        </p:sp>
      </p:grpSp>
      <p:sp>
        <p:nvSpPr>
          <p:cNvPr id="64" name="TextBox 21">
            <a:extLst>
              <a:ext uri="{FF2B5EF4-FFF2-40B4-BE49-F238E27FC236}">
                <a16:creationId xmlns:a16="http://schemas.microsoft.com/office/drawing/2014/main" id="{4529AC4A-8177-9752-D846-7D606641CA2C}"/>
              </a:ext>
            </a:extLst>
          </p:cNvPr>
          <p:cNvSpPr txBox="1"/>
          <p:nvPr/>
        </p:nvSpPr>
        <p:spPr>
          <a:xfrm>
            <a:off x="1163447" y="7166142"/>
            <a:ext cx="4544730" cy="1477328"/>
          </a:xfrm>
          <a:prstGeom prst="rect">
            <a:avLst/>
          </a:prstGeom>
        </p:spPr>
        <p:txBody>
          <a:bodyPr wrap="square" lIns="0" tIns="0" rIns="0" bIns="0" rtlCol="0" anchor="t">
            <a:spAutoFit/>
          </a:bodyPr>
          <a:lstStyle/>
          <a:p>
            <a:pPr marL="0" lvl="0" indent="0" algn="ctr">
              <a:spcBef>
                <a:spcPts val="600"/>
              </a:spcBef>
              <a:spcAft>
                <a:spcPts val="600"/>
              </a:spcAft>
            </a:pPr>
            <a:r>
              <a:rPr lang="en-US" sz="2400" kern="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Phân</a:t>
            </a:r>
            <a:r>
              <a:rPr lang="en-US" sz="24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kern="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tích</a:t>
            </a:r>
            <a:r>
              <a:rPr lang="en-US" sz="24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kern="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tâm</a:t>
            </a:r>
            <a:r>
              <a:rPr lang="en-US" sz="24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kern="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trạng</a:t>
            </a:r>
            <a:r>
              <a:rPr lang="en-US" sz="24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kern="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4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kern="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Giôn</a:t>
            </a:r>
            <a:r>
              <a:rPr lang="en-US" sz="24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-xi qua </a:t>
            </a:r>
            <a:r>
              <a:rPr lang="en-US" sz="2400" kern="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hai</a:t>
            </a:r>
            <a:r>
              <a:rPr lang="en-US" sz="24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kern="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lần</a:t>
            </a:r>
            <a:r>
              <a:rPr lang="en-US" sz="24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kern="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yêu</a:t>
            </a:r>
            <a:r>
              <a:rPr lang="en-US" sz="24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kern="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cầu</a:t>
            </a:r>
            <a:r>
              <a:rPr lang="en-US" sz="24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kern="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kéo</a:t>
            </a:r>
            <a:r>
              <a:rPr lang="en-US" sz="24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kern="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mành</a:t>
            </a:r>
            <a:r>
              <a:rPr lang="en-US" sz="24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kern="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lên</a:t>
            </a:r>
            <a:r>
              <a:rPr lang="en-US" sz="24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kern="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Vì</a:t>
            </a:r>
            <a:r>
              <a:rPr lang="en-US" sz="24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kern="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sao</a:t>
            </a:r>
            <a:r>
              <a:rPr lang="en-US" sz="24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kern="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chiếc</a:t>
            </a:r>
            <a:r>
              <a:rPr lang="en-US" sz="24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kern="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lá</a:t>
            </a:r>
            <a:r>
              <a:rPr lang="en-US" sz="24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kern="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cuối</a:t>
            </a:r>
            <a:r>
              <a:rPr lang="en-US" sz="24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kern="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cùng</a:t>
            </a:r>
            <a:r>
              <a:rPr lang="en-US" sz="24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kern="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đã</a:t>
            </a:r>
            <a:r>
              <a:rPr lang="en-US" sz="24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kern="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giúp</a:t>
            </a:r>
            <a:r>
              <a:rPr lang="en-US" sz="24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kern="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Giôn</a:t>
            </a:r>
            <a:r>
              <a:rPr lang="en-US" sz="24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-xi </a:t>
            </a:r>
            <a:r>
              <a:rPr lang="en-US" sz="2400" kern="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hồi</a:t>
            </a:r>
            <a:r>
              <a:rPr lang="en-US" sz="24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kern="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sinh</a:t>
            </a:r>
            <a:r>
              <a:rPr lang="en-US" sz="24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qua </a:t>
            </a:r>
            <a:r>
              <a:rPr lang="en-US" sz="2400" kern="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PHT</a:t>
            </a:r>
            <a:r>
              <a:rPr lang="en-US" sz="24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2400" dirty="0">
              <a:solidFill>
                <a:srgbClr val="503D36"/>
              </a:solidFill>
              <a:latin typeface="#9Slide03 Arima Madurai Bold" panose="00000800000000000000" pitchFamily="2" charset="0"/>
              <a:ea typeface="Sniglet"/>
              <a:cs typeface="#9Slide03 Arima Madurai Bold" panose="00000800000000000000" pitchFamily="2" charset="0"/>
              <a:sym typeface="Sniglet"/>
            </a:endParaRPr>
          </a:p>
        </p:txBody>
      </p:sp>
      <p:grpSp>
        <p:nvGrpSpPr>
          <p:cNvPr id="65" name="Group 23">
            <a:extLst>
              <a:ext uri="{FF2B5EF4-FFF2-40B4-BE49-F238E27FC236}">
                <a16:creationId xmlns:a16="http://schemas.microsoft.com/office/drawing/2014/main" id="{3280651B-0BF4-2CEE-F66F-AC9711A7BA17}"/>
              </a:ext>
            </a:extLst>
          </p:cNvPr>
          <p:cNvGrpSpPr/>
          <p:nvPr/>
        </p:nvGrpSpPr>
        <p:grpSpPr>
          <a:xfrm>
            <a:off x="294560" y="6162892"/>
            <a:ext cx="1156881" cy="1123724"/>
            <a:chOff x="0" y="0"/>
            <a:chExt cx="812800" cy="812800"/>
          </a:xfrm>
        </p:grpSpPr>
        <p:sp>
          <p:nvSpPr>
            <p:cNvPr id="66" name="Freeform 24">
              <a:extLst>
                <a:ext uri="{FF2B5EF4-FFF2-40B4-BE49-F238E27FC236}">
                  <a16:creationId xmlns:a16="http://schemas.microsoft.com/office/drawing/2014/main" id="{121710D0-EB2B-FA90-C9BE-EAD79E0E902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9D4E"/>
            </a:solidFill>
            <a:ln w="47625" cap="sq">
              <a:solidFill>
                <a:srgbClr val="E76262"/>
              </a:solidFill>
              <a:prstDash val="lgDash"/>
              <a:miter/>
            </a:ln>
          </p:spPr>
          <p:txBody>
            <a:bodyPr/>
            <a:lstStyle/>
            <a:p>
              <a:endParaRPr lang="en-US"/>
            </a:p>
          </p:txBody>
        </p:sp>
        <p:sp>
          <p:nvSpPr>
            <p:cNvPr id="67" name="TextBox 25">
              <a:extLst>
                <a:ext uri="{FF2B5EF4-FFF2-40B4-BE49-F238E27FC236}">
                  <a16:creationId xmlns:a16="http://schemas.microsoft.com/office/drawing/2014/main" id="{3465C6CC-07BD-B8AA-6DB4-18A8CE6ADB25}"/>
                </a:ext>
              </a:extLst>
            </p:cNvPr>
            <p:cNvSpPr txBox="1"/>
            <p:nvPr/>
          </p:nvSpPr>
          <p:spPr>
            <a:xfrm>
              <a:off x="76200" y="-28575"/>
              <a:ext cx="660400" cy="765175"/>
            </a:xfrm>
            <a:prstGeom prst="rect">
              <a:avLst/>
            </a:prstGeom>
          </p:spPr>
          <p:txBody>
            <a:bodyPr lIns="47486" tIns="47486" rIns="47486" bIns="47486" rtlCol="0" anchor="ctr"/>
            <a:lstStyle/>
            <a:p>
              <a:pPr algn="ctr">
                <a:lnSpc>
                  <a:spcPts val="7000"/>
                </a:lnSpc>
              </a:pPr>
              <a:r>
                <a:rPr lang="en-US" sz="5000" dirty="0">
                  <a:solidFill>
                    <a:srgbClr val="503D36"/>
                  </a:solidFill>
                  <a:latin typeface="Sniglet"/>
                  <a:ea typeface="Sniglet"/>
                  <a:cs typeface="Sniglet"/>
                  <a:sym typeface="Sniglet"/>
                </a:rPr>
                <a:t>4</a:t>
              </a:r>
            </a:p>
          </p:txBody>
        </p:sp>
      </p:grpSp>
      <p:grpSp>
        <p:nvGrpSpPr>
          <p:cNvPr id="68" name="Group 15">
            <a:extLst>
              <a:ext uri="{FF2B5EF4-FFF2-40B4-BE49-F238E27FC236}">
                <a16:creationId xmlns:a16="http://schemas.microsoft.com/office/drawing/2014/main" id="{23076F88-C954-1F1A-BCF7-C82FE18D3F74}"/>
              </a:ext>
            </a:extLst>
          </p:cNvPr>
          <p:cNvGrpSpPr/>
          <p:nvPr/>
        </p:nvGrpSpPr>
        <p:grpSpPr>
          <a:xfrm>
            <a:off x="7064370" y="6720363"/>
            <a:ext cx="4956019" cy="2213348"/>
            <a:chOff x="0" y="0"/>
            <a:chExt cx="1461577" cy="1407208"/>
          </a:xfrm>
        </p:grpSpPr>
        <p:sp>
          <p:nvSpPr>
            <p:cNvPr id="69" name="Freeform 16">
              <a:extLst>
                <a:ext uri="{FF2B5EF4-FFF2-40B4-BE49-F238E27FC236}">
                  <a16:creationId xmlns:a16="http://schemas.microsoft.com/office/drawing/2014/main" id="{B4696D4D-88AA-5062-6E61-AB9F30619434}"/>
                </a:ext>
              </a:extLst>
            </p:cNvPr>
            <p:cNvSpPr/>
            <p:nvPr/>
          </p:nvSpPr>
          <p:spPr>
            <a:xfrm>
              <a:off x="0" y="0"/>
              <a:ext cx="1461577" cy="1407208"/>
            </a:xfrm>
            <a:custGeom>
              <a:avLst/>
              <a:gdLst/>
              <a:ahLst/>
              <a:cxnLst/>
              <a:rect l="l" t="t" r="r" b="b"/>
              <a:pathLst>
                <a:path w="1461577" h="1407208">
                  <a:moveTo>
                    <a:pt x="80183" y="0"/>
                  </a:moveTo>
                  <a:lnTo>
                    <a:pt x="1381394" y="0"/>
                  </a:lnTo>
                  <a:cubicBezTo>
                    <a:pt x="1402660" y="0"/>
                    <a:pt x="1423054" y="8448"/>
                    <a:pt x="1438092" y="23485"/>
                  </a:cubicBezTo>
                  <a:cubicBezTo>
                    <a:pt x="1453129" y="38522"/>
                    <a:pt x="1461577" y="58917"/>
                    <a:pt x="1461577" y="80183"/>
                  </a:cubicBezTo>
                  <a:lnTo>
                    <a:pt x="1461577" y="1327025"/>
                  </a:lnTo>
                  <a:cubicBezTo>
                    <a:pt x="1461577" y="1348291"/>
                    <a:pt x="1453129" y="1368686"/>
                    <a:pt x="1438092" y="1383723"/>
                  </a:cubicBezTo>
                  <a:cubicBezTo>
                    <a:pt x="1423054" y="1398761"/>
                    <a:pt x="1402660" y="1407208"/>
                    <a:pt x="1381394" y="1407208"/>
                  </a:cubicBezTo>
                  <a:lnTo>
                    <a:pt x="80183" y="1407208"/>
                  </a:lnTo>
                  <a:cubicBezTo>
                    <a:pt x="58917" y="1407208"/>
                    <a:pt x="38522" y="1398761"/>
                    <a:pt x="23485" y="1383723"/>
                  </a:cubicBezTo>
                  <a:cubicBezTo>
                    <a:pt x="8448" y="1368686"/>
                    <a:pt x="0" y="1348291"/>
                    <a:pt x="0" y="1327025"/>
                  </a:cubicBezTo>
                  <a:lnTo>
                    <a:pt x="0" y="80183"/>
                  </a:lnTo>
                  <a:cubicBezTo>
                    <a:pt x="0" y="58917"/>
                    <a:pt x="8448" y="38522"/>
                    <a:pt x="23485" y="23485"/>
                  </a:cubicBezTo>
                  <a:cubicBezTo>
                    <a:pt x="38522" y="8448"/>
                    <a:pt x="58917" y="0"/>
                    <a:pt x="80183" y="0"/>
                  </a:cubicBezTo>
                  <a:close/>
                </a:path>
              </a:pathLst>
            </a:custGeom>
            <a:solidFill>
              <a:srgbClr val="000000">
                <a:alpha val="0"/>
              </a:srgbClr>
            </a:solidFill>
            <a:ln w="47625" cap="rnd">
              <a:solidFill>
                <a:srgbClr val="E76262"/>
              </a:solidFill>
              <a:prstDash val="lgDash"/>
              <a:round/>
            </a:ln>
          </p:spPr>
          <p:txBody>
            <a:bodyPr/>
            <a:lstStyle/>
            <a:p>
              <a:endParaRPr lang="en-US"/>
            </a:p>
          </p:txBody>
        </p:sp>
        <p:sp>
          <p:nvSpPr>
            <p:cNvPr id="70" name="TextBox 17">
              <a:extLst>
                <a:ext uri="{FF2B5EF4-FFF2-40B4-BE49-F238E27FC236}">
                  <a16:creationId xmlns:a16="http://schemas.microsoft.com/office/drawing/2014/main" id="{60448CA4-A028-E765-8832-1EF19D679C2E}"/>
                </a:ext>
              </a:extLst>
            </p:cNvPr>
            <p:cNvSpPr txBox="1"/>
            <p:nvPr/>
          </p:nvSpPr>
          <p:spPr>
            <a:xfrm>
              <a:off x="0" y="-76200"/>
              <a:ext cx="1461577" cy="1483408"/>
            </a:xfrm>
            <a:prstGeom prst="rect">
              <a:avLst/>
            </a:prstGeom>
          </p:spPr>
          <p:txBody>
            <a:bodyPr lIns="47486" tIns="47486" rIns="47486" bIns="47486" rtlCol="0" anchor="ctr"/>
            <a:lstStyle/>
            <a:p>
              <a:pPr algn="ctr">
                <a:lnSpc>
                  <a:spcPts val="6160"/>
                </a:lnSpc>
              </a:pPr>
              <a:endParaRPr/>
            </a:p>
          </p:txBody>
        </p:sp>
      </p:grpSp>
      <p:grpSp>
        <p:nvGrpSpPr>
          <p:cNvPr id="72" name="Group 23">
            <a:extLst>
              <a:ext uri="{FF2B5EF4-FFF2-40B4-BE49-F238E27FC236}">
                <a16:creationId xmlns:a16="http://schemas.microsoft.com/office/drawing/2014/main" id="{1F1FACBA-4DD0-191F-8F1C-BE071E7C9569}"/>
              </a:ext>
            </a:extLst>
          </p:cNvPr>
          <p:cNvGrpSpPr/>
          <p:nvPr/>
        </p:nvGrpSpPr>
        <p:grpSpPr>
          <a:xfrm>
            <a:off x="6478053" y="6152891"/>
            <a:ext cx="1156881" cy="1123724"/>
            <a:chOff x="0" y="0"/>
            <a:chExt cx="812800" cy="812800"/>
          </a:xfrm>
        </p:grpSpPr>
        <p:sp>
          <p:nvSpPr>
            <p:cNvPr id="73" name="Freeform 24">
              <a:extLst>
                <a:ext uri="{FF2B5EF4-FFF2-40B4-BE49-F238E27FC236}">
                  <a16:creationId xmlns:a16="http://schemas.microsoft.com/office/drawing/2014/main" id="{0C2D98A4-0937-6670-C7E9-5890E9005BE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9D4E"/>
            </a:solidFill>
            <a:ln w="47625" cap="sq">
              <a:solidFill>
                <a:srgbClr val="E76262"/>
              </a:solidFill>
              <a:prstDash val="lgDash"/>
              <a:miter/>
            </a:ln>
          </p:spPr>
          <p:txBody>
            <a:bodyPr/>
            <a:lstStyle/>
            <a:p>
              <a:endParaRPr lang="en-US"/>
            </a:p>
          </p:txBody>
        </p:sp>
        <p:sp>
          <p:nvSpPr>
            <p:cNvPr id="74" name="TextBox 25">
              <a:extLst>
                <a:ext uri="{FF2B5EF4-FFF2-40B4-BE49-F238E27FC236}">
                  <a16:creationId xmlns:a16="http://schemas.microsoft.com/office/drawing/2014/main" id="{23487BFF-1B13-EBDE-743A-1C27018A1DDF}"/>
                </a:ext>
              </a:extLst>
            </p:cNvPr>
            <p:cNvSpPr txBox="1"/>
            <p:nvPr/>
          </p:nvSpPr>
          <p:spPr>
            <a:xfrm>
              <a:off x="76200" y="-28575"/>
              <a:ext cx="660400" cy="765175"/>
            </a:xfrm>
            <a:prstGeom prst="rect">
              <a:avLst/>
            </a:prstGeom>
          </p:spPr>
          <p:txBody>
            <a:bodyPr lIns="47486" tIns="47486" rIns="47486" bIns="47486" rtlCol="0" anchor="ctr"/>
            <a:lstStyle/>
            <a:p>
              <a:pPr algn="ctr">
                <a:lnSpc>
                  <a:spcPts val="7000"/>
                </a:lnSpc>
              </a:pPr>
              <a:r>
                <a:rPr lang="en-US" sz="5000" dirty="0">
                  <a:solidFill>
                    <a:srgbClr val="503D36"/>
                  </a:solidFill>
                  <a:latin typeface="Sniglet"/>
                  <a:ea typeface="Sniglet"/>
                  <a:cs typeface="Sniglet"/>
                  <a:sym typeface="Sniglet"/>
                </a:rPr>
                <a:t>5</a:t>
              </a:r>
            </a:p>
          </p:txBody>
        </p:sp>
      </p:grpSp>
      <p:grpSp>
        <p:nvGrpSpPr>
          <p:cNvPr id="75" name="Group 15">
            <a:extLst>
              <a:ext uri="{FF2B5EF4-FFF2-40B4-BE49-F238E27FC236}">
                <a16:creationId xmlns:a16="http://schemas.microsoft.com/office/drawing/2014/main" id="{0A21C5ED-5894-422F-CD74-1FF477BBB0A1}"/>
              </a:ext>
            </a:extLst>
          </p:cNvPr>
          <p:cNvGrpSpPr/>
          <p:nvPr/>
        </p:nvGrpSpPr>
        <p:grpSpPr>
          <a:xfrm>
            <a:off x="12790265" y="6732501"/>
            <a:ext cx="4956019" cy="2213348"/>
            <a:chOff x="0" y="0"/>
            <a:chExt cx="1461577" cy="1407208"/>
          </a:xfrm>
        </p:grpSpPr>
        <p:sp>
          <p:nvSpPr>
            <p:cNvPr id="76" name="Freeform 16">
              <a:extLst>
                <a:ext uri="{FF2B5EF4-FFF2-40B4-BE49-F238E27FC236}">
                  <a16:creationId xmlns:a16="http://schemas.microsoft.com/office/drawing/2014/main" id="{0A546B0D-FDA7-BB33-FF61-041107532BF2}"/>
                </a:ext>
              </a:extLst>
            </p:cNvPr>
            <p:cNvSpPr/>
            <p:nvPr/>
          </p:nvSpPr>
          <p:spPr>
            <a:xfrm>
              <a:off x="0" y="0"/>
              <a:ext cx="1461577" cy="1407208"/>
            </a:xfrm>
            <a:custGeom>
              <a:avLst/>
              <a:gdLst/>
              <a:ahLst/>
              <a:cxnLst/>
              <a:rect l="l" t="t" r="r" b="b"/>
              <a:pathLst>
                <a:path w="1461577" h="1407208">
                  <a:moveTo>
                    <a:pt x="80183" y="0"/>
                  </a:moveTo>
                  <a:lnTo>
                    <a:pt x="1381394" y="0"/>
                  </a:lnTo>
                  <a:cubicBezTo>
                    <a:pt x="1402660" y="0"/>
                    <a:pt x="1423054" y="8448"/>
                    <a:pt x="1438092" y="23485"/>
                  </a:cubicBezTo>
                  <a:cubicBezTo>
                    <a:pt x="1453129" y="38522"/>
                    <a:pt x="1461577" y="58917"/>
                    <a:pt x="1461577" y="80183"/>
                  </a:cubicBezTo>
                  <a:lnTo>
                    <a:pt x="1461577" y="1327025"/>
                  </a:lnTo>
                  <a:cubicBezTo>
                    <a:pt x="1461577" y="1348291"/>
                    <a:pt x="1453129" y="1368686"/>
                    <a:pt x="1438092" y="1383723"/>
                  </a:cubicBezTo>
                  <a:cubicBezTo>
                    <a:pt x="1423054" y="1398761"/>
                    <a:pt x="1402660" y="1407208"/>
                    <a:pt x="1381394" y="1407208"/>
                  </a:cubicBezTo>
                  <a:lnTo>
                    <a:pt x="80183" y="1407208"/>
                  </a:lnTo>
                  <a:cubicBezTo>
                    <a:pt x="58917" y="1407208"/>
                    <a:pt x="38522" y="1398761"/>
                    <a:pt x="23485" y="1383723"/>
                  </a:cubicBezTo>
                  <a:cubicBezTo>
                    <a:pt x="8448" y="1368686"/>
                    <a:pt x="0" y="1348291"/>
                    <a:pt x="0" y="1327025"/>
                  </a:cubicBezTo>
                  <a:lnTo>
                    <a:pt x="0" y="80183"/>
                  </a:lnTo>
                  <a:cubicBezTo>
                    <a:pt x="0" y="58917"/>
                    <a:pt x="8448" y="38522"/>
                    <a:pt x="23485" y="23485"/>
                  </a:cubicBezTo>
                  <a:cubicBezTo>
                    <a:pt x="38522" y="8448"/>
                    <a:pt x="58917" y="0"/>
                    <a:pt x="80183" y="0"/>
                  </a:cubicBezTo>
                  <a:close/>
                </a:path>
              </a:pathLst>
            </a:custGeom>
            <a:solidFill>
              <a:srgbClr val="000000">
                <a:alpha val="0"/>
              </a:srgbClr>
            </a:solidFill>
            <a:ln w="47625" cap="rnd">
              <a:solidFill>
                <a:srgbClr val="E76262"/>
              </a:solidFill>
              <a:prstDash val="lgDash"/>
              <a:round/>
            </a:ln>
          </p:spPr>
          <p:txBody>
            <a:bodyPr/>
            <a:lstStyle/>
            <a:p>
              <a:endParaRPr lang="en-US"/>
            </a:p>
          </p:txBody>
        </p:sp>
        <p:sp>
          <p:nvSpPr>
            <p:cNvPr id="77" name="TextBox 17">
              <a:extLst>
                <a:ext uri="{FF2B5EF4-FFF2-40B4-BE49-F238E27FC236}">
                  <a16:creationId xmlns:a16="http://schemas.microsoft.com/office/drawing/2014/main" id="{FDE31F96-F4A1-B7EC-C201-7AF8383537F9}"/>
                </a:ext>
              </a:extLst>
            </p:cNvPr>
            <p:cNvSpPr txBox="1"/>
            <p:nvPr/>
          </p:nvSpPr>
          <p:spPr>
            <a:xfrm>
              <a:off x="0" y="-76200"/>
              <a:ext cx="1461577" cy="1483408"/>
            </a:xfrm>
            <a:prstGeom prst="rect">
              <a:avLst/>
            </a:prstGeom>
          </p:spPr>
          <p:txBody>
            <a:bodyPr lIns="47486" tIns="47486" rIns="47486" bIns="47486" rtlCol="0" anchor="ctr"/>
            <a:lstStyle/>
            <a:p>
              <a:pPr algn="ctr">
                <a:lnSpc>
                  <a:spcPts val="6160"/>
                </a:lnSpc>
              </a:pPr>
              <a:endParaRPr/>
            </a:p>
          </p:txBody>
        </p:sp>
      </p:grpSp>
      <p:grpSp>
        <p:nvGrpSpPr>
          <p:cNvPr id="79" name="Group 23">
            <a:extLst>
              <a:ext uri="{FF2B5EF4-FFF2-40B4-BE49-F238E27FC236}">
                <a16:creationId xmlns:a16="http://schemas.microsoft.com/office/drawing/2014/main" id="{B4118B08-3B60-F334-60A5-64BBBD65E8F2}"/>
              </a:ext>
            </a:extLst>
          </p:cNvPr>
          <p:cNvGrpSpPr/>
          <p:nvPr/>
        </p:nvGrpSpPr>
        <p:grpSpPr>
          <a:xfrm>
            <a:off x="12203948" y="6165029"/>
            <a:ext cx="1156881" cy="1123724"/>
            <a:chOff x="0" y="0"/>
            <a:chExt cx="812800" cy="812800"/>
          </a:xfrm>
        </p:grpSpPr>
        <p:sp>
          <p:nvSpPr>
            <p:cNvPr id="80" name="Freeform 24">
              <a:extLst>
                <a:ext uri="{FF2B5EF4-FFF2-40B4-BE49-F238E27FC236}">
                  <a16:creationId xmlns:a16="http://schemas.microsoft.com/office/drawing/2014/main" id="{402C3781-F3A8-8EFA-8E94-34419F21C8F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9D4E"/>
            </a:solidFill>
            <a:ln w="47625" cap="sq">
              <a:solidFill>
                <a:srgbClr val="E76262"/>
              </a:solidFill>
              <a:prstDash val="lgDash"/>
              <a:miter/>
            </a:ln>
          </p:spPr>
          <p:txBody>
            <a:bodyPr/>
            <a:lstStyle/>
            <a:p>
              <a:endParaRPr lang="en-US"/>
            </a:p>
          </p:txBody>
        </p:sp>
        <p:sp>
          <p:nvSpPr>
            <p:cNvPr id="81" name="TextBox 25">
              <a:extLst>
                <a:ext uri="{FF2B5EF4-FFF2-40B4-BE49-F238E27FC236}">
                  <a16:creationId xmlns:a16="http://schemas.microsoft.com/office/drawing/2014/main" id="{08DD1B45-790E-9065-1014-FC9DE2F1D398}"/>
                </a:ext>
              </a:extLst>
            </p:cNvPr>
            <p:cNvSpPr txBox="1"/>
            <p:nvPr/>
          </p:nvSpPr>
          <p:spPr>
            <a:xfrm>
              <a:off x="76200" y="-28575"/>
              <a:ext cx="660400" cy="765175"/>
            </a:xfrm>
            <a:prstGeom prst="rect">
              <a:avLst/>
            </a:prstGeom>
          </p:spPr>
          <p:txBody>
            <a:bodyPr lIns="47486" tIns="47486" rIns="47486" bIns="47486" rtlCol="0" anchor="ctr"/>
            <a:lstStyle/>
            <a:p>
              <a:pPr algn="ctr">
                <a:lnSpc>
                  <a:spcPts val="7000"/>
                </a:lnSpc>
              </a:pPr>
              <a:r>
                <a:rPr lang="en-US" sz="5000" dirty="0">
                  <a:solidFill>
                    <a:srgbClr val="503D36"/>
                  </a:solidFill>
                  <a:latin typeface="Sniglet"/>
                  <a:ea typeface="Sniglet"/>
                  <a:cs typeface="Sniglet"/>
                  <a:sym typeface="Sniglet"/>
                </a:rPr>
                <a:t>6</a:t>
              </a:r>
            </a:p>
          </p:txBody>
        </p:sp>
      </p:grpSp>
      <p:sp>
        <p:nvSpPr>
          <p:cNvPr id="57" name="TextBox 21">
            <a:extLst>
              <a:ext uri="{FF2B5EF4-FFF2-40B4-BE49-F238E27FC236}">
                <a16:creationId xmlns:a16="http://schemas.microsoft.com/office/drawing/2014/main" id="{BC8D1553-1DFC-6B42-C169-B9C172FF2927}"/>
              </a:ext>
            </a:extLst>
          </p:cNvPr>
          <p:cNvSpPr txBox="1"/>
          <p:nvPr/>
        </p:nvSpPr>
        <p:spPr>
          <a:xfrm>
            <a:off x="13121955" y="3480132"/>
            <a:ext cx="4390877" cy="2031325"/>
          </a:xfrm>
          <a:prstGeom prst="rect">
            <a:avLst/>
          </a:prstGeom>
        </p:spPr>
        <p:txBody>
          <a:bodyPr wrap="square" lIns="0" tIns="0" rIns="0" bIns="0" rtlCol="0" anchor="t">
            <a:spAutoFit/>
          </a:bodyPr>
          <a:lstStyle/>
          <a:p>
            <a:pPr algn="just">
              <a:spcBef>
                <a:spcPts val="600"/>
              </a:spcBef>
              <a:spcAft>
                <a:spcPts val="600"/>
              </a:spcAft>
            </a:pP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Tình</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huống</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truyện</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gì</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hấp</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dẫn</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Kết</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thúc</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truyện</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gì</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độc</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đáo</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Nếu</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Xiu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Giôn</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-xi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biết</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cụ</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Bơ</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men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sẽ</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vẽ</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chiếc</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lá</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trên</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tường</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thì</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câu</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chuyện</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thể</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thay</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đổi</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như</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thế</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nào</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Vì</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sao</a:t>
            </a:r>
            <a:r>
              <a:rPr lang="en-US" sz="2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p:txBody>
      </p:sp>
      <p:sp>
        <p:nvSpPr>
          <p:cNvPr id="71" name="TextBox 21">
            <a:extLst>
              <a:ext uri="{FF2B5EF4-FFF2-40B4-BE49-F238E27FC236}">
                <a16:creationId xmlns:a16="http://schemas.microsoft.com/office/drawing/2014/main" id="{9731C533-9B70-ACCE-AC56-B36EC62F5DA4}"/>
              </a:ext>
            </a:extLst>
          </p:cNvPr>
          <p:cNvSpPr txBox="1"/>
          <p:nvPr/>
        </p:nvSpPr>
        <p:spPr>
          <a:xfrm>
            <a:off x="7398067" y="6978128"/>
            <a:ext cx="4390877" cy="1846659"/>
          </a:xfrm>
          <a:prstGeom prst="rect">
            <a:avLst/>
          </a:prstGeom>
        </p:spPr>
        <p:txBody>
          <a:bodyPr wrap="square" lIns="0" tIns="0" rIns="0" bIns="0" rtlCol="0" anchor="t">
            <a:spAutoFit/>
          </a:bodyPr>
          <a:lstStyle/>
          <a:p>
            <a:pPr algn="just">
              <a:spcBef>
                <a:spcPts val="600"/>
              </a:spcBef>
              <a:spcAft>
                <a:spcPts val="600"/>
              </a:spcAft>
            </a:pP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Nếu</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Giôn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-xi,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em</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sẽ</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suy</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nghĩ</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cảm</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xúc</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như</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thế</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nào</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nghe</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Xiu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kể</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lại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sự</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việc</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cụ</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Bơ</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-men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đã</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qua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đời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vì</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sưng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phổi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sau</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đêm</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vẽ</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chiếc</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lá</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cuối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cùng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p:txBody>
      </p:sp>
      <p:sp>
        <p:nvSpPr>
          <p:cNvPr id="78" name="TextBox 21">
            <a:extLst>
              <a:ext uri="{FF2B5EF4-FFF2-40B4-BE49-F238E27FC236}">
                <a16:creationId xmlns:a16="http://schemas.microsoft.com/office/drawing/2014/main" id="{C62E33B4-3B08-28D5-CB54-1A8D14906158}"/>
              </a:ext>
            </a:extLst>
          </p:cNvPr>
          <p:cNvSpPr txBox="1"/>
          <p:nvPr/>
        </p:nvSpPr>
        <p:spPr>
          <a:xfrm>
            <a:off x="13121954" y="7002404"/>
            <a:ext cx="4390877" cy="1846659"/>
          </a:xfrm>
          <a:prstGeom prst="rect">
            <a:avLst/>
          </a:prstGeom>
        </p:spPr>
        <p:txBody>
          <a:bodyPr wrap="square" lIns="0" tIns="0" rIns="0" bIns="0" rtlCol="0" anchor="t">
            <a:spAutoFit/>
          </a:bodyPr>
          <a:lstStyle/>
          <a:p>
            <a:pPr algn="just">
              <a:spcBef>
                <a:spcPts val="600"/>
              </a:spcBef>
              <a:spcAft>
                <a:spcPts val="600"/>
              </a:spcAft>
            </a:pP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Vì</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sao</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chiếc</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lá</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cuối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cùng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mà</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cụ</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Bơ</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-men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vẽ</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lại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được</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coi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kiệt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tác</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Theo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em</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truyện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nhằm</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gửi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đến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đọc</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thông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điệp</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gì</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p:txBody>
      </p:sp>
    </p:spTree>
    <p:extLst>
      <p:ext uri="{BB962C8B-B14F-4D97-AF65-F5344CB8AC3E}">
        <p14:creationId xmlns:p14="http://schemas.microsoft.com/office/powerpoint/2010/main" val="74829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0" grpId="0"/>
      <p:bldP spid="64" grpId="0"/>
      <p:bldP spid="57" grpId="0"/>
      <p:bldP spid="71" grpId="0"/>
      <p:bldP spid="7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2801600" y="7483981"/>
            <a:ext cx="9404123" cy="2789903"/>
          </a:xfrm>
          <a:custGeom>
            <a:avLst/>
            <a:gdLst/>
            <a:ahLst/>
            <a:cxnLst/>
            <a:rect l="l" t="t" r="r" b="b"/>
            <a:pathLst>
              <a:path w="16230600" h="4260532">
                <a:moveTo>
                  <a:pt x="0" y="0"/>
                </a:moveTo>
                <a:lnTo>
                  <a:pt x="16230600" y="0"/>
                </a:lnTo>
                <a:lnTo>
                  <a:pt x="16230600" y="4260532"/>
                </a:lnTo>
                <a:lnTo>
                  <a:pt x="0" y="4260532"/>
                </a:lnTo>
                <a:lnTo>
                  <a:pt x="0" y="0"/>
                </a:lnTo>
                <a:close/>
              </a:path>
            </a:pathLst>
          </a:custGeom>
          <a:blipFill>
            <a:blip r:embed="rId3"/>
            <a:stretch>
              <a:fillRect/>
            </a:stretch>
          </a:blipFill>
        </p:spPr>
        <p:txBody>
          <a:bodyPr/>
          <a:lstStyle/>
          <a:p>
            <a:endParaRPr lang="en-US"/>
          </a:p>
        </p:txBody>
      </p:sp>
      <p:sp>
        <p:nvSpPr>
          <p:cNvPr id="7" name="Freeform 7"/>
          <p:cNvSpPr/>
          <p:nvPr/>
        </p:nvSpPr>
        <p:spPr>
          <a:xfrm rot="2700000">
            <a:off x="-50342" y="-46399"/>
            <a:ext cx="2996281" cy="2607397"/>
          </a:xfrm>
          <a:custGeom>
            <a:avLst/>
            <a:gdLst/>
            <a:ahLst/>
            <a:cxnLst/>
            <a:rect l="l" t="t" r="r" b="b"/>
            <a:pathLst>
              <a:path w="5250600" h="4522079">
                <a:moveTo>
                  <a:pt x="0" y="0"/>
                </a:moveTo>
                <a:lnTo>
                  <a:pt x="5250600" y="0"/>
                </a:lnTo>
                <a:lnTo>
                  <a:pt x="5250600" y="4522078"/>
                </a:lnTo>
                <a:lnTo>
                  <a:pt x="0" y="4522078"/>
                </a:lnTo>
                <a:lnTo>
                  <a:pt x="0" y="0"/>
                </a:lnTo>
                <a:close/>
              </a:path>
            </a:pathLst>
          </a:custGeom>
          <a:blipFill>
            <a:blip r:embed="rId4"/>
            <a:stretch>
              <a:fillRect/>
            </a:stretch>
          </a:blipFill>
        </p:spPr>
        <p:txBody>
          <a:bodyPr/>
          <a:lstStyle/>
          <a:p>
            <a:endParaRPr lang="en-US"/>
          </a:p>
        </p:txBody>
      </p:sp>
      <p:sp>
        <p:nvSpPr>
          <p:cNvPr id="3" name="TextBox 2">
            <a:extLst>
              <a:ext uri="{FF2B5EF4-FFF2-40B4-BE49-F238E27FC236}">
                <a16:creationId xmlns:a16="http://schemas.microsoft.com/office/drawing/2014/main" id="{A3A60105-93D1-639B-5A3A-5730A4C9546B}"/>
              </a:ext>
            </a:extLst>
          </p:cNvPr>
          <p:cNvSpPr txBox="1"/>
          <p:nvPr/>
        </p:nvSpPr>
        <p:spPr>
          <a:xfrm>
            <a:off x="1325880" y="3238499"/>
            <a:ext cx="15636240" cy="6124754"/>
          </a:xfrm>
          <a:prstGeom prst="rect">
            <a:avLst/>
          </a:prstGeom>
          <a:noFill/>
        </p:spPr>
        <p:txBody>
          <a:bodyPr wrap="square">
            <a:spAutoFit/>
          </a:bodyPr>
          <a:lstStyle/>
          <a:p>
            <a:pPr marR="30480" algn="just">
              <a:spcBef>
                <a:spcPts val="1200"/>
              </a:spcBef>
              <a:spcAft>
                <a:spcPts val="1200"/>
              </a:spcAft>
            </a:pPr>
            <a:r>
              <a:rPr lang="it-IT"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Vị trí đoạn trích: nằm ở phần cuối truyện.</a:t>
            </a:r>
            <a:endPar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R="30480" algn="just">
              <a:spcBef>
                <a:spcPts val="1200"/>
              </a:spcBef>
              <a:spcAft>
                <a:spcPts val="1200"/>
              </a:spcAft>
            </a:pPr>
            <a:r>
              <a:rPr lang="it-IT"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de-DE"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Nhân vật chính trong văn bản: </a:t>
            </a:r>
            <a:r>
              <a:rPr lang="it-IT"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Giôn - xi, cụ Bơ-men.</a:t>
            </a:r>
            <a:endPar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lgn="just">
              <a:spcBef>
                <a:spcPts val="1200"/>
              </a:spcBef>
              <a:spcAft>
                <a:spcPts val="1200"/>
              </a:spcAft>
            </a:pP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Nhan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đề</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Chiếc</a:t>
            </a:r>
            <a:r>
              <a:rPr lang="en-US" sz="4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lá</a:t>
            </a:r>
            <a:r>
              <a:rPr lang="en-US" sz="4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cuối</a:t>
            </a:r>
            <a:r>
              <a:rPr lang="en-US" sz="4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cùng</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liên</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quan</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đến</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chi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tiết</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quan</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trọng</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nhất</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chi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tiết</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then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chốt</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để</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tạo</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nên</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tình</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huống</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hấp</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dẫn</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truyện</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Giôn</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-xi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ốm</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nặng</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luôn</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nghĩ</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khi</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chiếc</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lá</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cuối</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cùng</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cây</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thường</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xuân</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rụng</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thì</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cô</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cũng</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biệt</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cuộc</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sống</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nên</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hằng</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ngày</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cô</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bắt</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Xiu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kéo</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bức</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mành</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lên</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để</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nhìn</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chiếc</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lá</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cuối</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cùng</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ấy</a:t>
            </a:r>
            <a:r>
              <a:rPr lang="en-US" sz="4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grpSp>
        <p:nvGrpSpPr>
          <p:cNvPr id="8" name="Group 4">
            <a:extLst>
              <a:ext uri="{FF2B5EF4-FFF2-40B4-BE49-F238E27FC236}">
                <a16:creationId xmlns:a16="http://schemas.microsoft.com/office/drawing/2014/main" id="{4C566844-E106-087B-9029-6FFD22298261}"/>
              </a:ext>
            </a:extLst>
          </p:cNvPr>
          <p:cNvGrpSpPr/>
          <p:nvPr/>
        </p:nvGrpSpPr>
        <p:grpSpPr>
          <a:xfrm>
            <a:off x="5866906" y="1062011"/>
            <a:ext cx="6554188" cy="1490689"/>
            <a:chOff x="0" y="-112774"/>
            <a:chExt cx="2686494" cy="519174"/>
          </a:xfrm>
        </p:grpSpPr>
        <p:sp>
          <p:nvSpPr>
            <p:cNvPr id="9" name="Freeform 5">
              <a:extLst>
                <a:ext uri="{FF2B5EF4-FFF2-40B4-BE49-F238E27FC236}">
                  <a16:creationId xmlns:a16="http://schemas.microsoft.com/office/drawing/2014/main" id="{41C6A559-BB84-8B51-2DD3-2FF47CC7208C}"/>
                </a:ext>
              </a:extLst>
            </p:cNvPr>
            <p:cNvSpPr/>
            <p:nvPr/>
          </p:nvSpPr>
          <p:spPr>
            <a:xfrm>
              <a:off x="0" y="-112774"/>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69D4E"/>
            </a:solidFill>
            <a:ln w="47625" cap="rnd">
              <a:solidFill>
                <a:srgbClr val="F2731D"/>
              </a:solidFill>
              <a:prstDash val="lgDash"/>
              <a:round/>
            </a:ln>
          </p:spPr>
          <p:txBody>
            <a:bodyPr anchor="ctr"/>
            <a:lstStyle/>
            <a:p>
              <a:pPr algn="ctr"/>
              <a:r>
                <a:rPr lang="en-US" sz="5400" dirty="0" err="1">
                  <a:solidFill>
                    <a:schemeClr val="tx1">
                      <a:lumMod val="85000"/>
                      <a:lumOff val="15000"/>
                    </a:schemeClr>
                  </a:solidFill>
                  <a:latin typeface="#9Slide03 BoosterNextFYBlack" panose="02000A03000000020004" pitchFamily="2" charset="0"/>
                </a:rPr>
                <a:t>Nhóm</a:t>
              </a:r>
              <a:r>
                <a:rPr lang="en-US" sz="5400" dirty="0">
                  <a:solidFill>
                    <a:schemeClr val="tx1">
                      <a:lumMod val="85000"/>
                      <a:lumOff val="15000"/>
                    </a:schemeClr>
                  </a:solidFill>
                  <a:latin typeface="#9Slide03 BoosterNextFYBlack" panose="02000A03000000020004" pitchFamily="2" charset="0"/>
                </a:rPr>
                <a:t> 1</a:t>
              </a:r>
            </a:p>
          </p:txBody>
        </p:sp>
        <p:sp>
          <p:nvSpPr>
            <p:cNvPr id="10" name="TextBox 6">
              <a:extLst>
                <a:ext uri="{FF2B5EF4-FFF2-40B4-BE49-F238E27FC236}">
                  <a16:creationId xmlns:a16="http://schemas.microsoft.com/office/drawing/2014/main" id="{A8AF289D-16DD-66DB-D26E-AB507AC18292}"/>
                </a:ext>
              </a:extLst>
            </p:cNvPr>
            <p:cNvSpPr txBox="1"/>
            <p:nvPr/>
          </p:nvSpPr>
          <p:spPr>
            <a:xfrm>
              <a:off x="0" y="-28575"/>
              <a:ext cx="2686494" cy="434975"/>
            </a:xfrm>
            <a:prstGeom prst="rect">
              <a:avLst/>
            </a:prstGeom>
          </p:spPr>
          <p:txBody>
            <a:bodyPr lIns="50800" tIns="50800" rIns="50800" bIns="50800" rtlCol="0" anchor="ctr"/>
            <a:lstStyle/>
            <a:p>
              <a:pPr algn="ctr">
                <a:lnSpc>
                  <a:spcPts val="2659"/>
                </a:lnSpc>
              </a:pPr>
              <a:endParaRPr sz="36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3962400" y="7497097"/>
            <a:ext cx="9404123" cy="2789903"/>
          </a:xfrm>
          <a:custGeom>
            <a:avLst/>
            <a:gdLst/>
            <a:ahLst/>
            <a:cxnLst/>
            <a:rect l="l" t="t" r="r" b="b"/>
            <a:pathLst>
              <a:path w="16230600" h="4260532">
                <a:moveTo>
                  <a:pt x="0" y="0"/>
                </a:moveTo>
                <a:lnTo>
                  <a:pt x="16230600" y="0"/>
                </a:lnTo>
                <a:lnTo>
                  <a:pt x="16230600" y="4260532"/>
                </a:lnTo>
                <a:lnTo>
                  <a:pt x="0" y="426053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2278884">
            <a:off x="14201169" y="-719637"/>
            <a:ext cx="4176669" cy="3970066"/>
          </a:xfrm>
          <a:custGeom>
            <a:avLst/>
            <a:gdLst/>
            <a:ahLst/>
            <a:cxnLst/>
            <a:rect l="l" t="t" r="r" b="b"/>
            <a:pathLst>
              <a:path w="5250600" h="4522079">
                <a:moveTo>
                  <a:pt x="0" y="0"/>
                </a:moveTo>
                <a:lnTo>
                  <a:pt x="5250600" y="0"/>
                </a:lnTo>
                <a:lnTo>
                  <a:pt x="5250600" y="4522078"/>
                </a:lnTo>
                <a:lnTo>
                  <a:pt x="0" y="452207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F57E7F0A-FED1-9794-E9F3-F76D3E5D5CA1}"/>
              </a:ext>
            </a:extLst>
          </p:cNvPr>
          <p:cNvSpPr txBox="1"/>
          <p:nvPr/>
        </p:nvSpPr>
        <p:spPr>
          <a:xfrm>
            <a:off x="1600200" y="4182250"/>
            <a:ext cx="15506700" cy="4031873"/>
          </a:xfrm>
          <a:prstGeom prst="rect">
            <a:avLst/>
          </a:prstGeom>
          <a:noFill/>
        </p:spPr>
        <p:txBody>
          <a:bodyPr wrap="square">
            <a:spAutoFit/>
          </a:bodyPr>
          <a:lstStyle>
            <a:defPPr>
              <a:defRPr lang="en-US"/>
            </a:defPPr>
            <a:lvl1pPr marR="30480" algn="just">
              <a:spcBef>
                <a:spcPts val="1200"/>
              </a:spcBef>
              <a:spcAft>
                <a:spcPts val="1200"/>
              </a:spcAft>
              <a:defRPr sz="3600">
                <a:effectLst/>
                <a:latin typeface="#9Slide03 Arima Madurai Bold" panose="00000800000000000000" pitchFamily="2" charset="0"/>
                <a:ea typeface="Times New Roman" panose="02020603050405020304" pitchFamily="18" charset="0"/>
                <a:cs typeface="#9Slide03 Arima Madurai Bold" panose="00000800000000000000" pitchFamily="2" charset="0"/>
              </a:defRPr>
            </a:lvl1pPr>
          </a:lstStyle>
          <a:p>
            <a:pPr marL="0" marR="30480" lvl="0" indent="0" algn="just" defTabSz="914400" rtl="0" eaLnBrk="1" fontAlgn="auto" latinLnBrk="0" hangingPunct="1">
              <a:lnSpc>
                <a:spcPct val="100000"/>
              </a:lnSpc>
              <a:spcBef>
                <a:spcPts val="1200"/>
              </a:spcBef>
              <a:spcAft>
                <a:spcPts val="1200"/>
              </a:spcAft>
              <a:buClrTx/>
              <a:buSzTx/>
              <a:buFontTx/>
              <a:buNone/>
              <a:tabLst/>
              <a:defRPr/>
            </a:pPr>
            <a:r>
              <a:rPr kumimoji="0" lang="it-IT"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de-DE"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Ngôi kể, tác dụng: </a:t>
            </a:r>
            <a:endPar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endParaRPr>
          </a:p>
          <a:p>
            <a:pPr marL="0" marR="30480" lvl="0" indent="0" algn="just" defTabSz="914400" rtl="0" eaLnBrk="1" fontAlgn="auto" latinLnBrk="0" hangingPunct="1">
              <a:lnSpc>
                <a:spcPct val="100000"/>
              </a:lnSpc>
              <a:spcBef>
                <a:spcPts val="1200"/>
              </a:spcBef>
              <a:spcAft>
                <a:spcPts val="120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Ngôi</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kể</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ngôi</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thứ</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ba</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a:t>
            </a:r>
          </a:p>
          <a:p>
            <a:pPr marL="0" marR="30480" lvl="0" indent="0" algn="just" defTabSz="914400" rtl="0" eaLnBrk="1" fontAlgn="auto" latinLnBrk="0" hangingPunct="1">
              <a:lnSpc>
                <a:spcPct val="100000"/>
              </a:lnSpc>
              <a:spcBef>
                <a:spcPts val="1200"/>
              </a:spcBef>
              <a:spcAft>
                <a:spcPts val="120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Tác</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dụng</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có</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thể</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linh</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hoạt</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tự</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do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kể</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các</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sự</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việc</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với</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các</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nhân</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vật</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ở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mọi</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lúc</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mọi</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5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nơi</a:t>
            </a:r>
            <a:r>
              <a:rPr kumimoji="0" lang="en-US" sz="5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a:t>
            </a:r>
          </a:p>
        </p:txBody>
      </p:sp>
      <p:grpSp>
        <p:nvGrpSpPr>
          <p:cNvPr id="4" name="Group 4">
            <a:extLst>
              <a:ext uri="{FF2B5EF4-FFF2-40B4-BE49-F238E27FC236}">
                <a16:creationId xmlns:a16="http://schemas.microsoft.com/office/drawing/2014/main" id="{829C8835-0824-4907-825C-0B2E984F4045}"/>
              </a:ext>
            </a:extLst>
          </p:cNvPr>
          <p:cNvGrpSpPr/>
          <p:nvPr/>
        </p:nvGrpSpPr>
        <p:grpSpPr>
          <a:xfrm>
            <a:off x="5866906" y="1833941"/>
            <a:ext cx="6554188" cy="1490689"/>
            <a:chOff x="0" y="-112774"/>
            <a:chExt cx="2686494" cy="519174"/>
          </a:xfrm>
        </p:grpSpPr>
        <p:sp>
          <p:nvSpPr>
            <p:cNvPr id="5" name="Freeform 5">
              <a:extLst>
                <a:ext uri="{FF2B5EF4-FFF2-40B4-BE49-F238E27FC236}">
                  <a16:creationId xmlns:a16="http://schemas.microsoft.com/office/drawing/2014/main" id="{F054A99A-184C-BA9B-E550-359FE83DBCAE}"/>
                </a:ext>
              </a:extLst>
            </p:cNvPr>
            <p:cNvSpPr/>
            <p:nvPr/>
          </p:nvSpPr>
          <p:spPr>
            <a:xfrm>
              <a:off x="0" y="-112774"/>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69D4E"/>
            </a:solidFill>
            <a:ln w="47625" cap="rnd">
              <a:solidFill>
                <a:srgbClr val="F2731D"/>
              </a:solidFill>
              <a:prstDash val="lgDash"/>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uLnTx/>
                  <a:uFillTx/>
                  <a:latin typeface="#9Slide03 BoosterNextFYBlack" panose="02000A03000000020004" pitchFamily="2" charset="0"/>
                  <a:ea typeface="+mn-ea"/>
                  <a:cs typeface="+mn-cs"/>
                </a:rPr>
                <a:t>Nhóm</a:t>
              </a:r>
              <a:r>
                <a:rPr kumimoji="0" lang="en-US" sz="5400" b="0" i="0" u="none" strike="noStrike" kern="1200" cap="none" spc="0" normalizeH="0" baseline="0" noProof="0" dirty="0">
                  <a:ln>
                    <a:noFill/>
                  </a:ln>
                  <a:solidFill>
                    <a:prstClr val="black">
                      <a:lumMod val="85000"/>
                      <a:lumOff val="15000"/>
                    </a:prstClr>
                  </a:solidFill>
                  <a:effectLst/>
                  <a:uLnTx/>
                  <a:uFillTx/>
                  <a:latin typeface="#9Slide03 BoosterNextFYBlack" panose="02000A03000000020004" pitchFamily="2" charset="0"/>
                  <a:ea typeface="+mn-ea"/>
                  <a:cs typeface="+mn-cs"/>
                </a:rPr>
                <a:t> 2</a:t>
              </a:r>
            </a:p>
          </p:txBody>
        </p:sp>
        <p:sp>
          <p:nvSpPr>
            <p:cNvPr id="8" name="TextBox 6">
              <a:extLst>
                <a:ext uri="{FF2B5EF4-FFF2-40B4-BE49-F238E27FC236}">
                  <a16:creationId xmlns:a16="http://schemas.microsoft.com/office/drawing/2014/main" id="{B8D158AF-5EE8-6391-06CB-5C22DBD06D86}"/>
                </a:ext>
              </a:extLst>
            </p:cNvPr>
            <p:cNvSpPr txBox="1"/>
            <p:nvPr/>
          </p:nvSpPr>
          <p:spPr>
            <a:xfrm>
              <a:off x="0" y="-28575"/>
              <a:ext cx="2686494" cy="4349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86075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4419600" y="7497097"/>
            <a:ext cx="9404123" cy="2789903"/>
          </a:xfrm>
          <a:custGeom>
            <a:avLst/>
            <a:gdLst/>
            <a:ahLst/>
            <a:cxnLst/>
            <a:rect l="l" t="t" r="r" b="b"/>
            <a:pathLst>
              <a:path w="16230600" h="4260532">
                <a:moveTo>
                  <a:pt x="0" y="0"/>
                </a:moveTo>
                <a:lnTo>
                  <a:pt x="16230600" y="0"/>
                </a:lnTo>
                <a:lnTo>
                  <a:pt x="16230600" y="4260532"/>
                </a:lnTo>
                <a:lnTo>
                  <a:pt x="0" y="426053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2278884">
            <a:off x="14201169" y="-719637"/>
            <a:ext cx="4176669" cy="3970066"/>
          </a:xfrm>
          <a:custGeom>
            <a:avLst/>
            <a:gdLst/>
            <a:ahLst/>
            <a:cxnLst/>
            <a:rect l="l" t="t" r="r" b="b"/>
            <a:pathLst>
              <a:path w="5250600" h="4522079">
                <a:moveTo>
                  <a:pt x="0" y="0"/>
                </a:moveTo>
                <a:lnTo>
                  <a:pt x="5250600" y="0"/>
                </a:lnTo>
                <a:lnTo>
                  <a:pt x="5250600" y="4522078"/>
                </a:lnTo>
                <a:lnTo>
                  <a:pt x="0" y="452207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F57E7F0A-FED1-9794-E9F3-F76D3E5D5CA1}"/>
              </a:ext>
            </a:extLst>
          </p:cNvPr>
          <p:cNvSpPr txBox="1"/>
          <p:nvPr/>
        </p:nvSpPr>
        <p:spPr>
          <a:xfrm>
            <a:off x="1066800" y="3009900"/>
            <a:ext cx="16154400" cy="5940088"/>
          </a:xfrm>
          <a:prstGeom prst="rect">
            <a:avLst/>
          </a:prstGeom>
          <a:noFill/>
        </p:spPr>
        <p:txBody>
          <a:bodyPr wrap="square">
            <a:spAutoFit/>
          </a:bodyPr>
          <a:lstStyle>
            <a:defPPr>
              <a:defRPr lang="en-US"/>
            </a:defPPr>
            <a:lvl1pPr marR="30480" algn="just">
              <a:spcBef>
                <a:spcPts val="1200"/>
              </a:spcBef>
              <a:spcAft>
                <a:spcPts val="1200"/>
              </a:spcAft>
              <a:defRPr sz="3600">
                <a:effectLst/>
                <a:latin typeface="#9Slide03 Arima Madurai Bold" panose="00000800000000000000" pitchFamily="2" charset="0"/>
                <a:ea typeface="Times New Roman" panose="02020603050405020304" pitchFamily="18" charset="0"/>
                <a:cs typeface="#9Slide03 Arima Madurai Bold" panose="00000800000000000000" pitchFamily="2" charset="0"/>
              </a:defRPr>
            </a:lvl1pPr>
          </a:lstStyle>
          <a:p>
            <a:r>
              <a:rPr lang="en-US" sz="4000" dirty="0"/>
              <a:t>- </a:t>
            </a:r>
            <a:r>
              <a:rPr lang="en-US" sz="4000" dirty="0" err="1"/>
              <a:t>Dẫn</a:t>
            </a:r>
            <a:r>
              <a:rPr lang="en-US" sz="4000" dirty="0"/>
              <a:t> </a:t>
            </a:r>
            <a:r>
              <a:rPr lang="en-US" sz="4000" dirty="0" err="1"/>
              <a:t>ra</a:t>
            </a:r>
            <a:r>
              <a:rPr lang="en-US" sz="4000" dirty="0"/>
              <a:t>, </a:t>
            </a:r>
            <a:r>
              <a:rPr lang="en-US" sz="4000" dirty="0" err="1"/>
              <a:t>phân</a:t>
            </a:r>
            <a:r>
              <a:rPr lang="en-US" sz="4000" dirty="0"/>
              <a:t> </a:t>
            </a:r>
            <a:r>
              <a:rPr lang="en-US" sz="4000" dirty="0" err="1"/>
              <a:t>tích</a:t>
            </a:r>
            <a:r>
              <a:rPr lang="en-US" sz="4000" dirty="0"/>
              <a:t> </a:t>
            </a:r>
            <a:r>
              <a:rPr lang="en-US" sz="4000" dirty="0" err="1"/>
              <a:t>tác</a:t>
            </a:r>
            <a:r>
              <a:rPr lang="en-US" sz="4000" dirty="0"/>
              <a:t> </a:t>
            </a:r>
            <a:r>
              <a:rPr lang="en-US" sz="4000" dirty="0" err="1"/>
              <a:t>dụng</a:t>
            </a:r>
            <a:r>
              <a:rPr lang="en-US" sz="4000" dirty="0"/>
              <a:t> </a:t>
            </a:r>
            <a:r>
              <a:rPr lang="en-US" sz="4000" dirty="0" err="1"/>
              <a:t>một</a:t>
            </a:r>
            <a:r>
              <a:rPr lang="en-US" sz="4000" dirty="0"/>
              <a:t> </a:t>
            </a:r>
            <a:r>
              <a:rPr lang="en-US" sz="4000" dirty="0" err="1"/>
              <a:t>số</a:t>
            </a:r>
            <a:r>
              <a:rPr lang="en-US" sz="4000" dirty="0"/>
              <a:t> </a:t>
            </a:r>
            <a:r>
              <a:rPr lang="de-DE" sz="4000" dirty="0"/>
              <a:t>lời người kể chuyện và lời nhân vật</a:t>
            </a:r>
            <a:endParaRPr lang="en-US" sz="4000" dirty="0"/>
          </a:p>
          <a:p>
            <a:r>
              <a:rPr lang="en-US" sz="4000" dirty="0"/>
              <a:t>+ </a:t>
            </a:r>
            <a:r>
              <a:rPr lang="en-US" sz="4000" dirty="0" err="1"/>
              <a:t>Lời</a:t>
            </a:r>
            <a:r>
              <a:rPr lang="en-US" sz="4000" dirty="0"/>
              <a:t> </a:t>
            </a:r>
            <a:r>
              <a:rPr lang="en-US" sz="4000" dirty="0" err="1"/>
              <a:t>người</a:t>
            </a:r>
            <a:r>
              <a:rPr lang="en-US" sz="4000" dirty="0"/>
              <a:t> </a:t>
            </a:r>
            <a:r>
              <a:rPr lang="en-US" sz="4000" dirty="0" err="1"/>
              <a:t>kể</a:t>
            </a:r>
            <a:r>
              <a:rPr lang="en-US" sz="4000" dirty="0"/>
              <a:t> </a:t>
            </a:r>
            <a:r>
              <a:rPr lang="en-US" sz="4000" dirty="0" err="1"/>
              <a:t>chuyện</a:t>
            </a:r>
            <a:r>
              <a:rPr lang="en-US" sz="4000" dirty="0"/>
              <a:t>: </a:t>
            </a:r>
          </a:p>
          <a:p>
            <a:r>
              <a:rPr lang="en-US" sz="4000" dirty="0"/>
              <a:t> </a:t>
            </a:r>
            <a:r>
              <a:rPr lang="en-US" sz="4000" dirty="0" err="1"/>
              <a:t>Ví</a:t>
            </a:r>
            <a:r>
              <a:rPr lang="en-US" sz="4000" dirty="0"/>
              <a:t> </a:t>
            </a:r>
            <a:r>
              <a:rPr lang="en-US" sz="4000" dirty="0" err="1"/>
              <a:t>dụ</a:t>
            </a:r>
            <a:r>
              <a:rPr lang="en-US" sz="4000" dirty="0"/>
              <a:t> : “Khi </a:t>
            </a:r>
            <a:r>
              <a:rPr lang="en-US" sz="4000" dirty="0" err="1"/>
              <a:t>hai</a:t>
            </a:r>
            <a:r>
              <a:rPr lang="en-US" sz="4000" dirty="0"/>
              <a:t> </a:t>
            </a:r>
            <a:r>
              <a:rPr lang="en-US" sz="4000" dirty="0" err="1"/>
              <a:t>người</a:t>
            </a:r>
            <a:r>
              <a:rPr lang="en-US" sz="4000" dirty="0"/>
              <a:t> </a:t>
            </a:r>
            <a:r>
              <a:rPr lang="en-US" sz="4000" dirty="0" err="1"/>
              <a:t>lên</a:t>
            </a:r>
            <a:r>
              <a:rPr lang="en-US" sz="4000" dirty="0"/>
              <a:t> </a:t>
            </a:r>
            <a:r>
              <a:rPr lang="en-US" sz="4000" dirty="0" err="1"/>
              <a:t>trên</a:t>
            </a:r>
            <a:r>
              <a:rPr lang="en-US" sz="4000" dirty="0"/>
              <a:t> </a:t>
            </a:r>
            <a:r>
              <a:rPr lang="en-US" sz="4000" dirty="0" err="1"/>
              <a:t>gác</a:t>
            </a:r>
            <a:r>
              <a:rPr lang="en-US" sz="4000" dirty="0"/>
              <a:t> </a:t>
            </a:r>
            <a:r>
              <a:rPr lang="en-US" sz="4000" dirty="0" err="1"/>
              <a:t>thì</a:t>
            </a:r>
            <a:r>
              <a:rPr lang="en-US" sz="4000" dirty="0"/>
              <a:t> </a:t>
            </a:r>
            <a:r>
              <a:rPr lang="en-US" sz="4000" dirty="0" err="1"/>
              <a:t>Giôn</a:t>
            </a:r>
            <a:r>
              <a:rPr lang="en-US" sz="4000" dirty="0"/>
              <a:t>-xi </a:t>
            </a:r>
            <a:r>
              <a:rPr lang="en-US" sz="4000" dirty="0" err="1"/>
              <a:t>đang</a:t>
            </a:r>
            <a:r>
              <a:rPr lang="en-US" sz="4000" dirty="0"/>
              <a:t> </a:t>
            </a:r>
            <a:r>
              <a:rPr lang="en-US" sz="4000" dirty="0" err="1"/>
              <a:t>ngủ</a:t>
            </a:r>
            <a:r>
              <a:rPr lang="en-US" sz="4000" dirty="0"/>
              <a:t>. Xiu </a:t>
            </a:r>
            <a:r>
              <a:rPr lang="en-US" sz="4000" dirty="0" err="1"/>
              <a:t>kéo</a:t>
            </a:r>
            <a:r>
              <a:rPr lang="en-US" sz="4000" dirty="0"/>
              <a:t> </a:t>
            </a:r>
            <a:r>
              <a:rPr lang="en-US" sz="4000" dirty="0" err="1"/>
              <a:t>tấm</a:t>
            </a:r>
            <a:r>
              <a:rPr lang="en-US" sz="4000" dirty="0"/>
              <a:t> </a:t>
            </a:r>
            <a:r>
              <a:rPr lang="en-US" sz="4000" dirty="0" err="1"/>
              <a:t>mành</a:t>
            </a:r>
            <a:r>
              <a:rPr lang="en-US" sz="4000" dirty="0"/>
              <a:t> </a:t>
            </a:r>
            <a:r>
              <a:rPr lang="en-US" sz="4000" dirty="0" err="1"/>
              <a:t>mành</a:t>
            </a:r>
            <a:r>
              <a:rPr lang="en-US" sz="4000" dirty="0"/>
              <a:t> </a:t>
            </a:r>
            <a:r>
              <a:rPr lang="en-US" sz="4000" dirty="0" err="1"/>
              <a:t>xuống</a:t>
            </a:r>
            <a:r>
              <a:rPr lang="en-US" sz="4000" dirty="0"/>
              <a:t> </a:t>
            </a:r>
            <a:r>
              <a:rPr lang="en-US" sz="4000" dirty="0" err="1"/>
              <a:t>che</a:t>
            </a:r>
            <a:r>
              <a:rPr lang="en-US" sz="4000" dirty="0"/>
              <a:t> </a:t>
            </a:r>
            <a:r>
              <a:rPr lang="en-US" sz="4000" dirty="0" err="1"/>
              <a:t>kín</a:t>
            </a:r>
            <a:r>
              <a:rPr lang="en-US" sz="4000" dirty="0"/>
              <a:t> </a:t>
            </a:r>
            <a:r>
              <a:rPr lang="en-US" sz="4000" dirty="0" err="1"/>
              <a:t>cửa</a:t>
            </a:r>
            <a:r>
              <a:rPr lang="en-US" sz="4000" dirty="0"/>
              <a:t> </a:t>
            </a:r>
            <a:r>
              <a:rPr lang="en-US" sz="4000" dirty="0" err="1"/>
              <a:t>sổ</a:t>
            </a:r>
            <a:r>
              <a:rPr lang="en-US" sz="4000" dirty="0"/>
              <a:t> </a:t>
            </a:r>
            <a:r>
              <a:rPr lang="en-US" sz="4000" dirty="0" err="1"/>
              <a:t>và</a:t>
            </a:r>
            <a:r>
              <a:rPr lang="en-US" sz="4000" dirty="0"/>
              <a:t> </a:t>
            </a:r>
            <a:r>
              <a:rPr lang="en-US" sz="4000" dirty="0" err="1"/>
              <a:t>ra</a:t>
            </a:r>
            <a:r>
              <a:rPr lang="en-US" sz="4000" dirty="0"/>
              <a:t> </a:t>
            </a:r>
            <a:r>
              <a:rPr lang="en-US" sz="4000" dirty="0" err="1"/>
              <a:t>hiệu</a:t>
            </a:r>
            <a:r>
              <a:rPr lang="en-US" sz="4000" dirty="0"/>
              <a:t> </a:t>
            </a:r>
            <a:r>
              <a:rPr lang="en-US" sz="4000" dirty="0" err="1"/>
              <a:t>cho</a:t>
            </a:r>
            <a:r>
              <a:rPr lang="en-US" sz="4000" dirty="0"/>
              <a:t> </a:t>
            </a:r>
            <a:r>
              <a:rPr lang="en-US" sz="4000" dirty="0" err="1"/>
              <a:t>cụ</a:t>
            </a:r>
            <a:r>
              <a:rPr lang="en-US" sz="4000" dirty="0"/>
              <a:t> </a:t>
            </a:r>
            <a:r>
              <a:rPr lang="en-US" sz="4000" dirty="0" err="1"/>
              <a:t>Bơ</a:t>
            </a:r>
            <a:r>
              <a:rPr lang="en-US" sz="4000" dirty="0"/>
              <a:t>-men sang </a:t>
            </a:r>
            <a:r>
              <a:rPr lang="en-US" sz="4000" dirty="0" err="1"/>
              <a:t>buồng</a:t>
            </a:r>
            <a:r>
              <a:rPr lang="en-US" sz="4000" dirty="0"/>
              <a:t> </a:t>
            </a:r>
            <a:r>
              <a:rPr lang="en-US" sz="4000" dirty="0" err="1"/>
              <a:t>bên</a:t>
            </a:r>
            <a:r>
              <a:rPr lang="en-US" sz="4000" dirty="0"/>
              <a:t> </a:t>
            </a:r>
            <a:r>
              <a:rPr lang="en-US" sz="4000" dirty="0" err="1"/>
              <a:t>cạnh</a:t>
            </a:r>
            <a:r>
              <a:rPr lang="en-US" sz="4000" dirty="0"/>
              <a:t>. Sang </a:t>
            </a:r>
            <a:r>
              <a:rPr lang="en-US" sz="4000" dirty="0" err="1"/>
              <a:t>đến</a:t>
            </a:r>
            <a:r>
              <a:rPr lang="en-US" sz="4000" dirty="0"/>
              <a:t> </a:t>
            </a:r>
            <a:r>
              <a:rPr lang="en-US" sz="4000" dirty="0" err="1"/>
              <a:t>nơi</a:t>
            </a:r>
            <a:r>
              <a:rPr lang="en-US" sz="4000" dirty="0"/>
              <a:t>, </a:t>
            </a:r>
            <a:r>
              <a:rPr lang="en-US" sz="4000" dirty="0" err="1"/>
              <a:t>họ</a:t>
            </a:r>
            <a:r>
              <a:rPr lang="en-US" sz="4000" dirty="0"/>
              <a:t> </a:t>
            </a:r>
            <a:r>
              <a:rPr lang="en-US" sz="4000" dirty="0" err="1"/>
              <a:t>sợ</a:t>
            </a:r>
            <a:r>
              <a:rPr lang="en-US" sz="4000" dirty="0"/>
              <a:t> </a:t>
            </a:r>
            <a:r>
              <a:rPr lang="en-US" sz="4000" dirty="0" err="1"/>
              <a:t>sệt</a:t>
            </a:r>
            <a:r>
              <a:rPr lang="en-US" sz="4000" dirty="0"/>
              <a:t> </a:t>
            </a:r>
            <a:r>
              <a:rPr lang="en-US" sz="4000" dirty="0" err="1"/>
              <a:t>ngó</a:t>
            </a:r>
            <a:r>
              <a:rPr lang="en-US" sz="4000" dirty="0"/>
              <a:t> </a:t>
            </a:r>
            <a:r>
              <a:rPr lang="en-US" sz="4000" dirty="0" err="1"/>
              <a:t>ra</a:t>
            </a:r>
            <a:r>
              <a:rPr lang="en-US" sz="4000" dirty="0"/>
              <a:t> </a:t>
            </a:r>
            <a:r>
              <a:rPr lang="en-US" sz="4000" dirty="0" err="1"/>
              <a:t>ngoài</a:t>
            </a:r>
            <a:r>
              <a:rPr lang="en-US" sz="4000" dirty="0"/>
              <a:t> </a:t>
            </a:r>
            <a:r>
              <a:rPr lang="en-US" sz="4000" dirty="0" err="1"/>
              <a:t>cửa</a:t>
            </a:r>
            <a:r>
              <a:rPr lang="en-US" sz="4000" dirty="0"/>
              <a:t> </a:t>
            </a:r>
            <a:r>
              <a:rPr lang="en-US" sz="4000" dirty="0" err="1"/>
              <a:t>sổ</a:t>
            </a:r>
            <a:r>
              <a:rPr lang="en-US" sz="4000" dirty="0"/>
              <a:t>, </a:t>
            </a:r>
            <a:r>
              <a:rPr lang="en-US" sz="4000" dirty="0" err="1"/>
              <a:t>nhìn</a:t>
            </a:r>
            <a:r>
              <a:rPr lang="en-US" sz="4000" dirty="0"/>
              <a:t> </a:t>
            </a:r>
            <a:r>
              <a:rPr lang="en-US" sz="4000" dirty="0" err="1"/>
              <a:t>cây</a:t>
            </a:r>
            <a:r>
              <a:rPr lang="en-US" sz="4000" dirty="0"/>
              <a:t> </a:t>
            </a:r>
            <a:r>
              <a:rPr lang="en-US" sz="4000" dirty="0" err="1"/>
              <a:t>thường</a:t>
            </a:r>
            <a:r>
              <a:rPr lang="en-US" sz="4000" dirty="0"/>
              <a:t> </a:t>
            </a:r>
            <a:r>
              <a:rPr lang="en-US" sz="4000" dirty="0" err="1"/>
              <a:t>xuân</a:t>
            </a:r>
            <a:r>
              <a:rPr lang="en-US" sz="4000" dirty="0"/>
              <a:t>. </a:t>
            </a:r>
            <a:r>
              <a:rPr lang="en-US" sz="4000" dirty="0" err="1"/>
              <a:t>Rồi</a:t>
            </a:r>
            <a:r>
              <a:rPr lang="en-US" sz="4000" dirty="0"/>
              <a:t> </a:t>
            </a:r>
            <a:r>
              <a:rPr lang="en-US" sz="4000" dirty="0" err="1"/>
              <a:t>họ</a:t>
            </a:r>
            <a:r>
              <a:rPr lang="en-US" sz="4000" dirty="0"/>
              <a:t> </a:t>
            </a:r>
            <a:r>
              <a:rPr lang="en-US" sz="4000" dirty="0" err="1"/>
              <a:t>nhìn</a:t>
            </a:r>
            <a:r>
              <a:rPr lang="en-US" sz="4000" dirty="0"/>
              <a:t> </a:t>
            </a:r>
            <a:r>
              <a:rPr lang="en-US" sz="4000" dirty="0" err="1"/>
              <a:t>nhau</a:t>
            </a:r>
            <a:r>
              <a:rPr lang="en-US" sz="4000" dirty="0"/>
              <a:t> </a:t>
            </a:r>
            <a:r>
              <a:rPr lang="en-US" sz="4000" dirty="0" err="1"/>
              <a:t>một</a:t>
            </a:r>
            <a:r>
              <a:rPr lang="en-US" sz="4000" dirty="0"/>
              <a:t> </a:t>
            </a:r>
            <a:r>
              <a:rPr lang="en-US" sz="4000" dirty="0" err="1"/>
              <a:t>lát</a:t>
            </a:r>
            <a:r>
              <a:rPr lang="en-US" sz="4000" dirty="0"/>
              <a:t>, </a:t>
            </a:r>
            <a:r>
              <a:rPr lang="en-US" sz="4000" dirty="0" err="1"/>
              <a:t>chẳng</a:t>
            </a:r>
            <a:r>
              <a:rPr lang="en-US" sz="4000" dirty="0"/>
              <a:t> </a:t>
            </a:r>
            <a:r>
              <a:rPr lang="en-US" sz="4000" dirty="0" err="1"/>
              <a:t>nói</a:t>
            </a:r>
            <a:r>
              <a:rPr lang="en-US" sz="4000" dirty="0"/>
              <a:t> </a:t>
            </a:r>
            <a:r>
              <a:rPr lang="en-US" sz="4000" dirty="0" err="1"/>
              <a:t>năng</a:t>
            </a:r>
            <a:r>
              <a:rPr lang="en-US" sz="4000" dirty="0"/>
              <a:t> </a:t>
            </a:r>
            <a:r>
              <a:rPr lang="en-US" sz="4000" dirty="0" err="1"/>
              <a:t>gì</a:t>
            </a:r>
            <a:r>
              <a:rPr lang="en-US" sz="4000" dirty="0"/>
              <a:t>”. </a:t>
            </a:r>
          </a:p>
          <a:p>
            <a:r>
              <a:rPr lang="nl-NL" sz="4000" dirty="0"/>
              <a:t>-&gt; Tường thuật lại câu chuyện, miêu tả khung cảnh và các nhân vật một cách khái quát</a:t>
            </a:r>
            <a:endParaRPr lang="en-US" sz="4000" dirty="0"/>
          </a:p>
        </p:txBody>
      </p:sp>
      <p:grpSp>
        <p:nvGrpSpPr>
          <p:cNvPr id="4" name="Group 4">
            <a:extLst>
              <a:ext uri="{FF2B5EF4-FFF2-40B4-BE49-F238E27FC236}">
                <a16:creationId xmlns:a16="http://schemas.microsoft.com/office/drawing/2014/main" id="{829C8835-0824-4907-825C-0B2E984F4045}"/>
              </a:ext>
            </a:extLst>
          </p:cNvPr>
          <p:cNvGrpSpPr/>
          <p:nvPr/>
        </p:nvGrpSpPr>
        <p:grpSpPr>
          <a:xfrm>
            <a:off x="5866906" y="834575"/>
            <a:ext cx="6554188" cy="1490689"/>
            <a:chOff x="0" y="-112774"/>
            <a:chExt cx="2686494" cy="519174"/>
          </a:xfrm>
        </p:grpSpPr>
        <p:sp>
          <p:nvSpPr>
            <p:cNvPr id="5" name="Freeform 5">
              <a:extLst>
                <a:ext uri="{FF2B5EF4-FFF2-40B4-BE49-F238E27FC236}">
                  <a16:creationId xmlns:a16="http://schemas.microsoft.com/office/drawing/2014/main" id="{F054A99A-184C-BA9B-E550-359FE83DBCAE}"/>
                </a:ext>
              </a:extLst>
            </p:cNvPr>
            <p:cNvSpPr/>
            <p:nvPr/>
          </p:nvSpPr>
          <p:spPr>
            <a:xfrm>
              <a:off x="0" y="-112774"/>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69D4E"/>
            </a:solidFill>
            <a:ln w="47625" cap="rnd">
              <a:solidFill>
                <a:srgbClr val="F2731D"/>
              </a:solidFill>
              <a:prstDash val="lgDash"/>
              <a:round/>
            </a:ln>
          </p:spPr>
          <p:txBody>
            <a:bodyPr anchor="ctr"/>
            <a:lstStyle/>
            <a:p>
              <a:pPr algn="ctr"/>
              <a:r>
                <a:rPr lang="en-US" sz="5400" dirty="0" err="1">
                  <a:solidFill>
                    <a:schemeClr val="tx1">
                      <a:lumMod val="85000"/>
                      <a:lumOff val="15000"/>
                    </a:schemeClr>
                  </a:solidFill>
                  <a:latin typeface="#9Slide03 BoosterNextFYBlack" panose="02000A03000000020004" pitchFamily="2" charset="0"/>
                </a:rPr>
                <a:t>Nhóm</a:t>
              </a:r>
              <a:r>
                <a:rPr lang="en-US" sz="5400" dirty="0">
                  <a:solidFill>
                    <a:schemeClr val="tx1">
                      <a:lumMod val="85000"/>
                      <a:lumOff val="15000"/>
                    </a:schemeClr>
                  </a:solidFill>
                  <a:latin typeface="#9Slide03 BoosterNextFYBlack" panose="02000A03000000020004" pitchFamily="2" charset="0"/>
                </a:rPr>
                <a:t> 2</a:t>
              </a:r>
            </a:p>
          </p:txBody>
        </p:sp>
        <p:sp>
          <p:nvSpPr>
            <p:cNvPr id="8" name="TextBox 6">
              <a:extLst>
                <a:ext uri="{FF2B5EF4-FFF2-40B4-BE49-F238E27FC236}">
                  <a16:creationId xmlns:a16="http://schemas.microsoft.com/office/drawing/2014/main" id="{B8D158AF-5EE8-6391-06CB-5C22DBD06D86}"/>
                </a:ext>
              </a:extLst>
            </p:cNvPr>
            <p:cNvSpPr txBox="1"/>
            <p:nvPr/>
          </p:nvSpPr>
          <p:spPr>
            <a:xfrm>
              <a:off x="0" y="-28575"/>
              <a:ext cx="2686494" cy="434975"/>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347246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4572000" y="7497097"/>
            <a:ext cx="9404123" cy="2789903"/>
          </a:xfrm>
          <a:custGeom>
            <a:avLst/>
            <a:gdLst/>
            <a:ahLst/>
            <a:cxnLst/>
            <a:rect l="l" t="t" r="r" b="b"/>
            <a:pathLst>
              <a:path w="16230600" h="4260532">
                <a:moveTo>
                  <a:pt x="0" y="0"/>
                </a:moveTo>
                <a:lnTo>
                  <a:pt x="16230600" y="0"/>
                </a:lnTo>
                <a:lnTo>
                  <a:pt x="16230600" y="4260532"/>
                </a:lnTo>
                <a:lnTo>
                  <a:pt x="0" y="426053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2278884">
            <a:off x="14201169" y="-719637"/>
            <a:ext cx="4176669" cy="3970066"/>
          </a:xfrm>
          <a:custGeom>
            <a:avLst/>
            <a:gdLst/>
            <a:ahLst/>
            <a:cxnLst/>
            <a:rect l="l" t="t" r="r" b="b"/>
            <a:pathLst>
              <a:path w="5250600" h="4522079">
                <a:moveTo>
                  <a:pt x="0" y="0"/>
                </a:moveTo>
                <a:lnTo>
                  <a:pt x="5250600" y="0"/>
                </a:lnTo>
                <a:lnTo>
                  <a:pt x="5250600" y="4522078"/>
                </a:lnTo>
                <a:lnTo>
                  <a:pt x="0" y="452207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F57E7F0A-FED1-9794-E9F3-F76D3E5D5CA1}"/>
              </a:ext>
            </a:extLst>
          </p:cNvPr>
          <p:cNvSpPr txBox="1"/>
          <p:nvPr/>
        </p:nvSpPr>
        <p:spPr>
          <a:xfrm>
            <a:off x="1257300" y="2325264"/>
            <a:ext cx="15773400" cy="7109639"/>
          </a:xfrm>
          <a:prstGeom prst="rect">
            <a:avLst/>
          </a:prstGeom>
          <a:noFill/>
        </p:spPr>
        <p:txBody>
          <a:bodyPr wrap="square">
            <a:spAutoFit/>
          </a:bodyPr>
          <a:lstStyle>
            <a:defPPr>
              <a:defRPr lang="en-US"/>
            </a:defPPr>
            <a:lvl1pPr marR="30480" algn="just">
              <a:spcBef>
                <a:spcPts val="1200"/>
              </a:spcBef>
              <a:spcAft>
                <a:spcPts val="1200"/>
              </a:spcAft>
              <a:defRPr sz="3600">
                <a:effectLst/>
                <a:latin typeface="#9Slide03 Arima Madurai Bold" panose="00000800000000000000" pitchFamily="2" charset="0"/>
                <a:ea typeface="Times New Roman" panose="02020603050405020304" pitchFamily="18" charset="0"/>
                <a:cs typeface="#9Slide03 Arima Madurai Bold" panose="00000800000000000000" pitchFamily="2" charset="0"/>
              </a:defRPr>
            </a:lvl1pPr>
          </a:lstStyle>
          <a:p>
            <a:pPr marL="0" marR="30480" lvl="0" indent="0" algn="just" defTabSz="914400" rtl="0" eaLnBrk="1" fontAlgn="auto" latinLnBrk="0" hangingPunct="1">
              <a:lnSpc>
                <a:spcPct val="100000"/>
              </a:lnSpc>
              <a:spcBef>
                <a:spcPts val="120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Lời</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nhân</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vật</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a:t>
            </a:r>
          </a:p>
          <a:p>
            <a:pPr marL="0" marR="30480" lvl="0" indent="0" algn="just" defTabSz="914400" rtl="0" eaLnBrk="1" fontAlgn="auto" latinLnBrk="0" hangingPunct="1">
              <a:lnSpc>
                <a:spcPct val="100000"/>
              </a:lnSpc>
              <a:spcBef>
                <a:spcPts val="1200"/>
              </a:spcBef>
              <a:spcAft>
                <a:spcPts val="120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Ví</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dụ</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lời</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của</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Giôn</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-xi:  “Em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thật</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là</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một</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con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bé</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hư</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chị</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Xiu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thân</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yêu</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ơi</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“Em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cứ</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tưởng</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là</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nhất</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định</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trong</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đêm</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vừa</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qua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nó</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đã</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rụng</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Em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nghe</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thấy</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gió</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thổi</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Hôm</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nay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nó</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sẽ</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rụng</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thôi</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và</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cùng</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lúc</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đó</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thì</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em</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sẽ</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chết</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p>
          <a:p>
            <a:pPr marL="0" marR="30480" lvl="0" indent="0" algn="just" defTabSz="914400" rtl="0" eaLnBrk="1" fontAlgn="auto" latinLnBrk="0" hangingPunct="1">
              <a:lnSpc>
                <a:spcPct val="100000"/>
              </a:lnSpc>
              <a:spcBef>
                <a:spcPts val="1200"/>
              </a:spcBef>
              <a:spcAft>
                <a:spcPts val="120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lời</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của</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Xiu: “Em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thân</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yêu</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thân</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yêu</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“Em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hãy</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nghĩ</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đến</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chị</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nếu</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em</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không</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còn</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muốn</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nghĩ</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đến</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mình</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nữa</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Chị</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sẽ</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làm</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gì</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en-US" sz="4400" b="0" i="0" u="none" strike="noStrike" kern="1200" cap="none" spc="0" normalizeH="0" baseline="0" noProof="0" dirty="0" err="1">
                <a:ln>
                  <a:noFill/>
                </a:ln>
                <a:solidFill>
                  <a:prstClr val="black"/>
                </a:solidFill>
                <a:effectLst/>
                <a:uLnTx/>
                <a:uFillTx/>
                <a:latin typeface="#9Slide03 Arima Madurai Bold" panose="00000800000000000000" pitchFamily="2" charset="0"/>
                <a:cs typeface="#9Slide03 Arima Madurai Bold" panose="00000800000000000000" pitchFamily="2" charset="0"/>
              </a:rPr>
              <a:t>đây</a:t>
            </a:r>
            <a:r>
              <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a:t>
            </a:r>
          </a:p>
          <a:p>
            <a:pPr marL="0" marR="30480" lvl="0" indent="0" algn="just" defTabSz="914400" rtl="0" eaLnBrk="1" fontAlgn="auto" latinLnBrk="0" hangingPunct="1">
              <a:lnSpc>
                <a:spcPct val="100000"/>
              </a:lnSpc>
              <a:spcBef>
                <a:spcPts val="1200"/>
              </a:spcBef>
              <a:spcAft>
                <a:spcPts val="1200"/>
              </a:spcAft>
              <a:buClrTx/>
              <a:buSzTx/>
              <a:buFontTx/>
              <a:buNone/>
              <a:tabLst/>
              <a:defRPr/>
            </a:pPr>
            <a:r>
              <a:rPr kumimoji="0" lang="nl-NL"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-&gt; Cho thấy suy nghĩ và tâm trạng nhân vật rất sinh động.</a:t>
            </a:r>
            <a:endParaRPr kumimoji="0" lang="en-US" sz="4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endParaRPr>
          </a:p>
        </p:txBody>
      </p:sp>
      <p:grpSp>
        <p:nvGrpSpPr>
          <p:cNvPr id="4" name="Group 4">
            <a:extLst>
              <a:ext uri="{FF2B5EF4-FFF2-40B4-BE49-F238E27FC236}">
                <a16:creationId xmlns:a16="http://schemas.microsoft.com/office/drawing/2014/main" id="{829C8835-0824-4907-825C-0B2E984F4045}"/>
              </a:ext>
            </a:extLst>
          </p:cNvPr>
          <p:cNvGrpSpPr/>
          <p:nvPr/>
        </p:nvGrpSpPr>
        <p:grpSpPr>
          <a:xfrm>
            <a:off x="5866906" y="834575"/>
            <a:ext cx="6554188" cy="1490689"/>
            <a:chOff x="0" y="-112774"/>
            <a:chExt cx="2686494" cy="519174"/>
          </a:xfrm>
        </p:grpSpPr>
        <p:sp>
          <p:nvSpPr>
            <p:cNvPr id="5" name="Freeform 5">
              <a:extLst>
                <a:ext uri="{FF2B5EF4-FFF2-40B4-BE49-F238E27FC236}">
                  <a16:creationId xmlns:a16="http://schemas.microsoft.com/office/drawing/2014/main" id="{F054A99A-184C-BA9B-E550-359FE83DBCAE}"/>
                </a:ext>
              </a:extLst>
            </p:cNvPr>
            <p:cNvSpPr/>
            <p:nvPr/>
          </p:nvSpPr>
          <p:spPr>
            <a:xfrm>
              <a:off x="0" y="-112774"/>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69D4E"/>
            </a:solidFill>
            <a:ln w="47625" cap="rnd">
              <a:solidFill>
                <a:srgbClr val="F2731D"/>
              </a:solidFill>
              <a:prstDash val="lgDash"/>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uLnTx/>
                  <a:uFillTx/>
                  <a:latin typeface="#9Slide03 BoosterNextFYBlack" panose="02000A03000000020004" pitchFamily="2" charset="0"/>
                  <a:ea typeface="+mn-ea"/>
                  <a:cs typeface="+mn-cs"/>
                </a:rPr>
                <a:t>Nhóm</a:t>
              </a:r>
              <a:r>
                <a:rPr kumimoji="0" lang="en-US" sz="5400" b="0" i="0" u="none" strike="noStrike" kern="1200" cap="none" spc="0" normalizeH="0" baseline="0" noProof="0" dirty="0">
                  <a:ln>
                    <a:noFill/>
                  </a:ln>
                  <a:solidFill>
                    <a:prstClr val="black">
                      <a:lumMod val="85000"/>
                      <a:lumOff val="15000"/>
                    </a:prstClr>
                  </a:solidFill>
                  <a:effectLst/>
                  <a:uLnTx/>
                  <a:uFillTx/>
                  <a:latin typeface="#9Slide03 BoosterNextFYBlack" panose="02000A03000000020004" pitchFamily="2" charset="0"/>
                  <a:ea typeface="+mn-ea"/>
                  <a:cs typeface="+mn-cs"/>
                </a:rPr>
                <a:t> 2</a:t>
              </a:r>
            </a:p>
          </p:txBody>
        </p:sp>
        <p:sp>
          <p:nvSpPr>
            <p:cNvPr id="8" name="TextBox 6">
              <a:extLst>
                <a:ext uri="{FF2B5EF4-FFF2-40B4-BE49-F238E27FC236}">
                  <a16:creationId xmlns:a16="http://schemas.microsoft.com/office/drawing/2014/main" id="{B8D158AF-5EE8-6391-06CB-5C22DBD06D86}"/>
                </a:ext>
              </a:extLst>
            </p:cNvPr>
            <p:cNvSpPr txBox="1"/>
            <p:nvPr/>
          </p:nvSpPr>
          <p:spPr>
            <a:xfrm>
              <a:off x="0" y="-28575"/>
              <a:ext cx="2686494" cy="4349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99249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2801600" y="7483981"/>
            <a:ext cx="9404123" cy="2789903"/>
          </a:xfrm>
          <a:custGeom>
            <a:avLst/>
            <a:gdLst/>
            <a:ahLst/>
            <a:cxnLst/>
            <a:rect l="l" t="t" r="r" b="b"/>
            <a:pathLst>
              <a:path w="16230600" h="4260532">
                <a:moveTo>
                  <a:pt x="0" y="0"/>
                </a:moveTo>
                <a:lnTo>
                  <a:pt x="16230600" y="0"/>
                </a:lnTo>
                <a:lnTo>
                  <a:pt x="16230600" y="4260532"/>
                </a:lnTo>
                <a:lnTo>
                  <a:pt x="0" y="426053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2700000">
            <a:off x="-50342" y="-46399"/>
            <a:ext cx="2996281" cy="2607397"/>
          </a:xfrm>
          <a:custGeom>
            <a:avLst/>
            <a:gdLst/>
            <a:ahLst/>
            <a:cxnLst/>
            <a:rect l="l" t="t" r="r" b="b"/>
            <a:pathLst>
              <a:path w="5250600" h="4522079">
                <a:moveTo>
                  <a:pt x="0" y="0"/>
                </a:moveTo>
                <a:lnTo>
                  <a:pt x="5250600" y="0"/>
                </a:lnTo>
                <a:lnTo>
                  <a:pt x="5250600" y="4522078"/>
                </a:lnTo>
                <a:lnTo>
                  <a:pt x="0" y="452207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A3A60105-93D1-639B-5A3A-5730A4C9546B}"/>
              </a:ext>
            </a:extLst>
          </p:cNvPr>
          <p:cNvSpPr txBox="1"/>
          <p:nvPr/>
        </p:nvSpPr>
        <p:spPr>
          <a:xfrm>
            <a:off x="1181100" y="3277808"/>
            <a:ext cx="15925800" cy="5909310"/>
          </a:xfrm>
          <a:prstGeom prst="rect">
            <a:avLst/>
          </a:prstGeom>
          <a:noFill/>
        </p:spPr>
        <p:txBody>
          <a:bodyPr wrap="square">
            <a:spAutoFit/>
          </a:bodyPr>
          <a:lstStyle>
            <a:defPPr>
              <a:defRPr lang="en-US"/>
            </a:defPPr>
            <a:lvl1pPr marR="30480" algn="just">
              <a:spcBef>
                <a:spcPts val="1200"/>
              </a:spcBef>
              <a:spcAft>
                <a:spcPts val="1200"/>
              </a:spcAft>
              <a:defRPr sz="3600">
                <a:effectLst/>
                <a:latin typeface="#9Slide03 Arima Madurai Bold" panose="00000800000000000000" pitchFamily="2" charset="0"/>
                <a:ea typeface="Times New Roman" panose="02020603050405020304" pitchFamily="18" charset="0"/>
                <a:cs typeface="#9Slide03 Arima Madurai Bold" panose="00000800000000000000" pitchFamily="2" charset="0"/>
              </a:defRPr>
            </a:lvl1pPr>
          </a:lstStyle>
          <a:p>
            <a:r>
              <a:rPr lang="en-US" sz="5400" dirty="0" err="1"/>
              <a:t>Tình</a:t>
            </a:r>
            <a:r>
              <a:rPr lang="en-US" sz="5400" dirty="0"/>
              <a:t> </a:t>
            </a:r>
            <a:r>
              <a:rPr lang="en-US" sz="5400" dirty="0" err="1"/>
              <a:t>huống</a:t>
            </a:r>
            <a:r>
              <a:rPr lang="en-US" sz="5400" dirty="0"/>
              <a:t> </a:t>
            </a:r>
            <a:r>
              <a:rPr lang="en-US" sz="5400" dirty="0" err="1"/>
              <a:t>truyện</a:t>
            </a:r>
            <a:r>
              <a:rPr lang="en-US" sz="5400" dirty="0"/>
              <a:t> </a:t>
            </a:r>
            <a:r>
              <a:rPr lang="en-US" sz="5400" dirty="0" err="1"/>
              <a:t>hấp</a:t>
            </a:r>
            <a:r>
              <a:rPr lang="en-US" sz="5400" dirty="0"/>
              <a:t> </a:t>
            </a:r>
            <a:r>
              <a:rPr lang="en-US" sz="5400" dirty="0" err="1"/>
              <a:t>dẫn</a:t>
            </a:r>
            <a:r>
              <a:rPr lang="en-US" sz="5400" dirty="0"/>
              <a:t>  </a:t>
            </a:r>
            <a:r>
              <a:rPr lang="en-US" sz="5400" dirty="0" err="1"/>
              <a:t>khiến</a:t>
            </a:r>
            <a:r>
              <a:rPr lang="en-US" sz="5400" dirty="0"/>
              <a:t> </a:t>
            </a:r>
            <a:r>
              <a:rPr lang="en-US" sz="5400" dirty="0" err="1"/>
              <a:t>người</a:t>
            </a:r>
            <a:r>
              <a:rPr lang="en-US" sz="5400" dirty="0"/>
              <a:t> </a:t>
            </a:r>
            <a:r>
              <a:rPr lang="en-US" sz="5400" dirty="0" err="1"/>
              <a:t>đọc</a:t>
            </a:r>
            <a:r>
              <a:rPr lang="en-US" sz="5400" dirty="0"/>
              <a:t> </a:t>
            </a:r>
            <a:r>
              <a:rPr lang="en-US" sz="5400" dirty="0" err="1"/>
              <a:t>hồi</a:t>
            </a:r>
            <a:r>
              <a:rPr lang="en-US" sz="5400" dirty="0"/>
              <a:t> </a:t>
            </a:r>
            <a:r>
              <a:rPr lang="en-US" sz="5400" dirty="0" err="1"/>
              <a:t>hộp</a:t>
            </a:r>
            <a:r>
              <a:rPr lang="en-US" sz="5400" dirty="0"/>
              <a:t> </a:t>
            </a:r>
            <a:r>
              <a:rPr lang="en-US" sz="5400" dirty="0" err="1"/>
              <a:t>theo</a:t>
            </a:r>
            <a:r>
              <a:rPr lang="en-US" sz="5400" dirty="0"/>
              <a:t> </a:t>
            </a:r>
            <a:r>
              <a:rPr lang="en-US" sz="5400" dirty="0" err="1"/>
              <a:t>dõi</a:t>
            </a:r>
            <a:r>
              <a:rPr lang="en-US" sz="5400" dirty="0"/>
              <a:t>: </a:t>
            </a:r>
            <a:r>
              <a:rPr lang="en-US" sz="5400" dirty="0" err="1"/>
              <a:t>Giôn</a:t>
            </a:r>
            <a:r>
              <a:rPr lang="en-US" sz="5400" dirty="0"/>
              <a:t> - xi </a:t>
            </a:r>
            <a:r>
              <a:rPr lang="en-US" sz="5400" dirty="0" err="1"/>
              <a:t>đang</a:t>
            </a:r>
            <a:r>
              <a:rPr lang="en-US" sz="5400" dirty="0"/>
              <a:t> </a:t>
            </a:r>
            <a:r>
              <a:rPr lang="en-US" sz="5400" dirty="0" err="1"/>
              <a:t>ốm</a:t>
            </a:r>
            <a:r>
              <a:rPr lang="en-US" sz="5400" dirty="0"/>
              <a:t> </a:t>
            </a:r>
            <a:r>
              <a:rPr lang="en-US" sz="5400" dirty="0" err="1"/>
              <a:t>nặng</a:t>
            </a:r>
            <a:r>
              <a:rPr lang="en-US" sz="5400" dirty="0"/>
              <a:t>, </a:t>
            </a:r>
            <a:r>
              <a:rPr lang="en-US" sz="5400" dirty="0" err="1"/>
              <a:t>cô</a:t>
            </a:r>
            <a:r>
              <a:rPr lang="en-US" sz="5400" dirty="0"/>
              <a:t> </a:t>
            </a:r>
            <a:r>
              <a:rPr lang="en-US" sz="5400" dirty="0" err="1"/>
              <a:t>nhất</a:t>
            </a:r>
            <a:r>
              <a:rPr lang="en-US" sz="5400" dirty="0"/>
              <a:t> </a:t>
            </a:r>
            <a:r>
              <a:rPr lang="en-US" sz="5400" dirty="0" err="1"/>
              <a:t>quyết</a:t>
            </a:r>
            <a:r>
              <a:rPr lang="en-US" sz="5400" dirty="0"/>
              <a:t> </a:t>
            </a:r>
            <a:r>
              <a:rPr lang="en-US" sz="5400" dirty="0" err="1"/>
              <a:t>cho</a:t>
            </a:r>
            <a:r>
              <a:rPr lang="en-US" sz="5400" dirty="0"/>
              <a:t> </a:t>
            </a:r>
            <a:r>
              <a:rPr lang="en-US" sz="5400" dirty="0" err="1"/>
              <a:t>rằng</a:t>
            </a:r>
            <a:r>
              <a:rPr lang="en-US" sz="5400" dirty="0"/>
              <a:t> </a:t>
            </a:r>
            <a:r>
              <a:rPr lang="en-US" sz="5400" dirty="0" err="1"/>
              <a:t>chiếc</a:t>
            </a:r>
            <a:r>
              <a:rPr lang="en-US" sz="5400" dirty="0"/>
              <a:t> </a:t>
            </a:r>
            <a:r>
              <a:rPr lang="en-US" sz="5400" dirty="0" err="1"/>
              <a:t>lá</a:t>
            </a:r>
            <a:r>
              <a:rPr lang="en-US" sz="5400" dirty="0"/>
              <a:t> </a:t>
            </a:r>
            <a:r>
              <a:rPr lang="en-US" sz="5400" dirty="0" err="1"/>
              <a:t>cuối</a:t>
            </a:r>
            <a:r>
              <a:rPr lang="en-US" sz="5400" dirty="0"/>
              <a:t> </a:t>
            </a:r>
            <a:r>
              <a:rPr lang="en-US" sz="5400" dirty="0" err="1"/>
              <a:t>cùng</a:t>
            </a:r>
            <a:r>
              <a:rPr lang="en-US" sz="5400" dirty="0"/>
              <a:t> </a:t>
            </a:r>
            <a:r>
              <a:rPr lang="en-US" sz="5400" dirty="0" err="1"/>
              <a:t>trên</a:t>
            </a:r>
            <a:r>
              <a:rPr lang="en-US" sz="5400" dirty="0"/>
              <a:t> </a:t>
            </a:r>
            <a:r>
              <a:rPr lang="en-US" sz="5400" dirty="0" err="1"/>
              <a:t>dây</a:t>
            </a:r>
            <a:r>
              <a:rPr lang="en-US" sz="5400" dirty="0"/>
              <a:t> </a:t>
            </a:r>
            <a:r>
              <a:rPr lang="en-US" sz="5400" dirty="0" err="1"/>
              <a:t>thường</a:t>
            </a:r>
            <a:r>
              <a:rPr lang="en-US" sz="5400" dirty="0"/>
              <a:t> </a:t>
            </a:r>
            <a:r>
              <a:rPr lang="en-US" sz="5400" dirty="0" err="1"/>
              <a:t>xuân</a:t>
            </a:r>
            <a:r>
              <a:rPr lang="en-US" sz="5400" dirty="0"/>
              <a:t> </a:t>
            </a:r>
            <a:r>
              <a:rPr lang="en-US" sz="5400" dirty="0" err="1"/>
              <a:t>rụng</a:t>
            </a:r>
            <a:r>
              <a:rPr lang="en-US" sz="5400" dirty="0"/>
              <a:t> </a:t>
            </a:r>
            <a:r>
              <a:rPr lang="en-US" sz="5400" dirty="0" err="1"/>
              <a:t>thì</a:t>
            </a:r>
            <a:r>
              <a:rPr lang="en-US" sz="5400" dirty="0"/>
              <a:t> </a:t>
            </a:r>
            <a:r>
              <a:rPr lang="en-US" sz="5400" dirty="0" err="1"/>
              <a:t>mình</a:t>
            </a:r>
            <a:r>
              <a:rPr lang="en-US" sz="5400" dirty="0"/>
              <a:t> </a:t>
            </a:r>
            <a:r>
              <a:rPr lang="en-US" sz="5400" dirty="0" err="1"/>
              <a:t>sẽ</a:t>
            </a:r>
            <a:r>
              <a:rPr lang="en-US" sz="5400" dirty="0"/>
              <a:t> </a:t>
            </a:r>
            <a:r>
              <a:rPr lang="en-US" sz="5400" dirty="0" err="1"/>
              <a:t>chết</a:t>
            </a:r>
            <a:r>
              <a:rPr lang="en-US" sz="5400" dirty="0"/>
              <a:t>. </a:t>
            </a:r>
            <a:r>
              <a:rPr lang="en-US" sz="5400" dirty="0" err="1"/>
              <a:t>Mà</a:t>
            </a:r>
            <a:r>
              <a:rPr lang="en-US" sz="5400" dirty="0"/>
              <a:t> </a:t>
            </a:r>
            <a:r>
              <a:rPr lang="en-US" sz="5400" dirty="0" err="1"/>
              <a:t>theo</a:t>
            </a:r>
            <a:r>
              <a:rPr lang="en-US" sz="5400" dirty="0"/>
              <a:t> </a:t>
            </a:r>
            <a:r>
              <a:rPr lang="en-US" sz="5400" dirty="0" err="1"/>
              <a:t>quy</a:t>
            </a:r>
            <a:r>
              <a:rPr lang="en-US" sz="5400" dirty="0"/>
              <a:t> </a:t>
            </a:r>
            <a:r>
              <a:rPr lang="en-US" sz="5400" dirty="0" err="1"/>
              <a:t>luật</a:t>
            </a:r>
            <a:r>
              <a:rPr lang="en-US" sz="5400" dirty="0"/>
              <a:t> </a:t>
            </a:r>
            <a:r>
              <a:rPr lang="en-US" sz="5400" dirty="0" err="1"/>
              <a:t>lá</a:t>
            </a:r>
            <a:r>
              <a:rPr lang="en-US" sz="5400" dirty="0"/>
              <a:t> </a:t>
            </a:r>
            <a:r>
              <a:rPr lang="en-US" sz="5400" dirty="0" err="1"/>
              <a:t>vàng</a:t>
            </a:r>
            <a:r>
              <a:rPr lang="en-US" sz="5400" dirty="0"/>
              <a:t> </a:t>
            </a:r>
            <a:r>
              <a:rPr lang="en-US" sz="5400" dirty="0" err="1"/>
              <a:t>sẽ</a:t>
            </a:r>
            <a:r>
              <a:rPr lang="en-US" sz="5400" dirty="0"/>
              <a:t> </a:t>
            </a:r>
            <a:r>
              <a:rPr lang="en-US" sz="5400" dirty="0" err="1"/>
              <a:t>rụng</a:t>
            </a:r>
            <a:r>
              <a:rPr lang="en-US" sz="5400" dirty="0"/>
              <a:t>, </a:t>
            </a:r>
            <a:r>
              <a:rPr lang="en-US" sz="5400" dirty="0" err="1"/>
              <a:t>mà</a:t>
            </a:r>
            <a:r>
              <a:rPr lang="en-US" sz="5400" dirty="0"/>
              <a:t> </a:t>
            </a:r>
            <a:r>
              <a:rPr lang="en-US" sz="5400" dirty="0" err="1"/>
              <a:t>lại</a:t>
            </a:r>
            <a:r>
              <a:rPr lang="en-US" sz="5400" dirty="0"/>
              <a:t> </a:t>
            </a:r>
            <a:r>
              <a:rPr lang="en-US" sz="5400" dirty="0" err="1"/>
              <a:t>trải</a:t>
            </a:r>
            <a:r>
              <a:rPr lang="en-US" sz="5400" dirty="0"/>
              <a:t> qua </a:t>
            </a:r>
            <a:r>
              <a:rPr lang="en-US" sz="5400" dirty="0" err="1"/>
              <a:t>đêm</a:t>
            </a:r>
            <a:r>
              <a:rPr lang="en-US" sz="5400" dirty="0"/>
              <a:t> </a:t>
            </a:r>
            <a:r>
              <a:rPr lang="en-US" sz="5400" dirty="0" err="1"/>
              <a:t>mưa</a:t>
            </a:r>
            <a:r>
              <a:rPr lang="en-US" sz="5400" dirty="0"/>
              <a:t> </a:t>
            </a:r>
            <a:r>
              <a:rPr lang="en-US" sz="5400" dirty="0" err="1"/>
              <a:t>tuyết</a:t>
            </a:r>
            <a:r>
              <a:rPr lang="en-US" sz="5400" dirty="0"/>
              <a:t>, </a:t>
            </a:r>
            <a:r>
              <a:rPr lang="en-US" sz="5400" dirty="0" err="1"/>
              <a:t>liệu</a:t>
            </a:r>
            <a:r>
              <a:rPr lang="en-US" sz="5400" dirty="0"/>
              <a:t> </a:t>
            </a:r>
            <a:r>
              <a:rPr lang="en-US" sz="5400" dirty="0" err="1"/>
              <a:t>chiếc</a:t>
            </a:r>
            <a:r>
              <a:rPr lang="en-US" sz="5400" dirty="0"/>
              <a:t> </a:t>
            </a:r>
            <a:r>
              <a:rPr lang="en-US" sz="5400" dirty="0" err="1"/>
              <a:t>lá</a:t>
            </a:r>
            <a:r>
              <a:rPr lang="en-US" sz="5400" dirty="0"/>
              <a:t> </a:t>
            </a:r>
            <a:r>
              <a:rPr lang="en-US" sz="5400" dirty="0" err="1"/>
              <a:t>cuối</a:t>
            </a:r>
            <a:r>
              <a:rPr lang="en-US" sz="5400" dirty="0"/>
              <a:t> </a:t>
            </a:r>
            <a:r>
              <a:rPr lang="en-US" sz="5400" dirty="0" err="1"/>
              <a:t>cùng</a:t>
            </a:r>
            <a:r>
              <a:rPr lang="en-US" sz="5400" dirty="0"/>
              <a:t> </a:t>
            </a:r>
            <a:r>
              <a:rPr lang="en-US" sz="5400" dirty="0" err="1"/>
              <a:t>có</a:t>
            </a:r>
            <a:r>
              <a:rPr lang="en-US" sz="5400" dirty="0"/>
              <a:t> </a:t>
            </a:r>
            <a:r>
              <a:rPr lang="en-US" sz="5400" dirty="0" err="1"/>
              <a:t>rụng</a:t>
            </a:r>
            <a:r>
              <a:rPr lang="en-US" sz="5400" dirty="0"/>
              <a:t> </a:t>
            </a:r>
            <a:r>
              <a:rPr lang="en-US" sz="5400" dirty="0" err="1"/>
              <a:t>xuống</a:t>
            </a:r>
            <a:r>
              <a:rPr lang="en-US" sz="5400" dirty="0"/>
              <a:t> </a:t>
            </a:r>
            <a:r>
              <a:rPr lang="en-US" sz="5400" dirty="0" err="1"/>
              <a:t>không</a:t>
            </a:r>
            <a:r>
              <a:rPr lang="en-US" sz="5400" dirty="0"/>
              <a:t>? Sau </a:t>
            </a:r>
            <a:r>
              <a:rPr lang="en-US" sz="5400" dirty="0" err="1"/>
              <a:t>đêm</a:t>
            </a:r>
            <a:r>
              <a:rPr lang="en-US" sz="5400" dirty="0"/>
              <a:t> </a:t>
            </a:r>
            <a:r>
              <a:rPr lang="en-US" sz="5400" dirty="0" err="1"/>
              <a:t>mưa</a:t>
            </a:r>
            <a:r>
              <a:rPr lang="en-US" sz="5400" dirty="0"/>
              <a:t> </a:t>
            </a:r>
            <a:r>
              <a:rPr lang="en-US" sz="5400" dirty="0" err="1"/>
              <a:t>bão</a:t>
            </a:r>
            <a:r>
              <a:rPr lang="en-US" sz="5400" dirty="0"/>
              <a:t> </a:t>
            </a:r>
            <a:r>
              <a:rPr lang="en-US" sz="5400" dirty="0" err="1"/>
              <a:t>đó</a:t>
            </a:r>
            <a:r>
              <a:rPr lang="en-US" sz="5400" dirty="0"/>
              <a:t>, </a:t>
            </a:r>
            <a:r>
              <a:rPr lang="en-US" sz="5400" dirty="0" err="1"/>
              <a:t>sự</a:t>
            </a:r>
            <a:r>
              <a:rPr lang="en-US" sz="5400" dirty="0"/>
              <a:t> </a:t>
            </a:r>
            <a:r>
              <a:rPr lang="en-US" sz="5400" dirty="0" err="1"/>
              <a:t>việc</a:t>
            </a:r>
            <a:r>
              <a:rPr lang="en-US" sz="5400" dirty="0"/>
              <a:t> </a:t>
            </a:r>
            <a:r>
              <a:rPr lang="en-US" sz="5400" dirty="0" err="1"/>
              <a:t>gì</a:t>
            </a:r>
            <a:r>
              <a:rPr lang="en-US" sz="5400" dirty="0"/>
              <a:t> </a:t>
            </a:r>
            <a:r>
              <a:rPr lang="en-US" sz="5400" dirty="0" err="1"/>
              <a:t>sẽ</a:t>
            </a:r>
            <a:r>
              <a:rPr lang="en-US" sz="5400" dirty="0"/>
              <a:t> </a:t>
            </a:r>
            <a:r>
              <a:rPr lang="en-US" sz="5400" dirty="0" err="1"/>
              <a:t>xảy</a:t>
            </a:r>
            <a:r>
              <a:rPr lang="en-US" sz="5400" dirty="0"/>
              <a:t> </a:t>
            </a:r>
            <a:r>
              <a:rPr lang="en-US" sz="5400" dirty="0" err="1"/>
              <a:t>ra</a:t>
            </a:r>
            <a:r>
              <a:rPr lang="en-US" sz="5400" dirty="0"/>
              <a:t>?</a:t>
            </a:r>
          </a:p>
        </p:txBody>
      </p:sp>
      <p:grpSp>
        <p:nvGrpSpPr>
          <p:cNvPr id="2" name="Group 4">
            <a:extLst>
              <a:ext uri="{FF2B5EF4-FFF2-40B4-BE49-F238E27FC236}">
                <a16:creationId xmlns:a16="http://schemas.microsoft.com/office/drawing/2014/main" id="{7097E64D-7428-5FC2-463A-1F95732E0E7B}"/>
              </a:ext>
            </a:extLst>
          </p:cNvPr>
          <p:cNvGrpSpPr/>
          <p:nvPr/>
        </p:nvGrpSpPr>
        <p:grpSpPr>
          <a:xfrm>
            <a:off x="5866906" y="1117411"/>
            <a:ext cx="6554188" cy="1490689"/>
            <a:chOff x="0" y="-112774"/>
            <a:chExt cx="2686494" cy="519174"/>
          </a:xfrm>
        </p:grpSpPr>
        <p:sp>
          <p:nvSpPr>
            <p:cNvPr id="4" name="Freeform 5">
              <a:extLst>
                <a:ext uri="{FF2B5EF4-FFF2-40B4-BE49-F238E27FC236}">
                  <a16:creationId xmlns:a16="http://schemas.microsoft.com/office/drawing/2014/main" id="{21E065B9-E8E1-DBAE-5AF2-9BD85492655C}"/>
                </a:ext>
              </a:extLst>
            </p:cNvPr>
            <p:cNvSpPr/>
            <p:nvPr/>
          </p:nvSpPr>
          <p:spPr>
            <a:xfrm>
              <a:off x="0" y="-112774"/>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69D4E"/>
            </a:solidFill>
            <a:ln w="47625" cap="rnd">
              <a:solidFill>
                <a:srgbClr val="F2731D"/>
              </a:solidFill>
              <a:prstDash val="lgDash"/>
              <a:round/>
            </a:ln>
          </p:spPr>
          <p:txBody>
            <a:bodyPr anchor="ctr"/>
            <a:lstStyle/>
            <a:p>
              <a:pPr algn="ctr"/>
              <a:r>
                <a:rPr lang="en-US" sz="5400" dirty="0" err="1">
                  <a:solidFill>
                    <a:schemeClr val="tx1">
                      <a:lumMod val="85000"/>
                      <a:lumOff val="15000"/>
                    </a:schemeClr>
                  </a:solidFill>
                  <a:latin typeface="#9Slide03 BoosterNextFYBlack" panose="02000A03000000020004" pitchFamily="2" charset="0"/>
                </a:rPr>
                <a:t>Nhóm</a:t>
              </a:r>
              <a:r>
                <a:rPr lang="en-US" sz="5400" dirty="0">
                  <a:solidFill>
                    <a:schemeClr val="tx1">
                      <a:lumMod val="85000"/>
                      <a:lumOff val="15000"/>
                    </a:schemeClr>
                  </a:solidFill>
                  <a:latin typeface="#9Slide03 BoosterNextFYBlack" panose="02000A03000000020004" pitchFamily="2" charset="0"/>
                </a:rPr>
                <a:t> 3</a:t>
              </a:r>
            </a:p>
          </p:txBody>
        </p:sp>
        <p:sp>
          <p:nvSpPr>
            <p:cNvPr id="5" name="TextBox 6">
              <a:extLst>
                <a:ext uri="{FF2B5EF4-FFF2-40B4-BE49-F238E27FC236}">
                  <a16:creationId xmlns:a16="http://schemas.microsoft.com/office/drawing/2014/main" id="{E0D1AEB5-E952-8E8A-2056-777F842F283C}"/>
                </a:ext>
              </a:extLst>
            </p:cNvPr>
            <p:cNvSpPr txBox="1"/>
            <p:nvPr/>
          </p:nvSpPr>
          <p:spPr>
            <a:xfrm>
              <a:off x="0" y="-28575"/>
              <a:ext cx="2686494" cy="434975"/>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251854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95</TotalTime>
  <Words>2723</Words>
  <Application>Microsoft Office PowerPoint</Application>
  <PresentationFormat>Custom</PresentationFormat>
  <Paragraphs>150</Paragraphs>
  <Slides>30</Slides>
  <Notes>1</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30</vt:i4>
      </vt:variant>
    </vt:vector>
  </HeadingPairs>
  <TitlesOfParts>
    <vt:vector size="44" baseType="lpstr">
      <vt:lpstr>Marykate</vt:lpstr>
      <vt:lpstr>Arial</vt:lpstr>
      <vt:lpstr>#9Slide05 Israquella</vt:lpstr>
      <vt:lpstr>Calibri</vt:lpstr>
      <vt:lpstr>#9Slide03 Arima Madurai Bold</vt:lpstr>
      <vt:lpstr>Aptos</vt:lpstr>
      <vt:lpstr>#9Slide03 BoosterNextFYBlack</vt:lpstr>
      <vt:lpstr>#9Slide06 American Forkball Ero</vt:lpstr>
      <vt:lpstr>#9Slide03 Cabin SemiBold</vt:lpstr>
      <vt:lpstr>Times New Roman</vt:lpstr>
      <vt:lpstr>Calibri Light</vt:lpstr>
      <vt:lpstr>Sniglet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trinhngoctran.tn</cp:lastModifiedBy>
  <cp:revision>9</cp:revision>
  <dcterms:created xsi:type="dcterms:W3CDTF">2006-08-16T00:00:00Z</dcterms:created>
  <dcterms:modified xsi:type="dcterms:W3CDTF">2024-09-09T05:39:07Z</dcterms:modified>
  <dc:identifier>DAGLfaaPcZc</dc:identifier>
</cp:coreProperties>
</file>