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56" r:id="rId2"/>
    <p:sldId id="276" r:id="rId3"/>
    <p:sldId id="258" r:id="rId4"/>
    <p:sldId id="270" r:id="rId5"/>
    <p:sldId id="278" r:id="rId6"/>
    <p:sldId id="262" r:id="rId7"/>
    <p:sldId id="285" r:id="rId8"/>
    <p:sldId id="301" r:id="rId9"/>
    <p:sldId id="317" r:id="rId10"/>
    <p:sldId id="286" r:id="rId11"/>
    <p:sldId id="287" r:id="rId12"/>
    <p:sldId id="318" r:id="rId13"/>
    <p:sldId id="288" r:id="rId14"/>
    <p:sldId id="319" r:id="rId15"/>
    <p:sldId id="289" r:id="rId16"/>
    <p:sldId id="320" r:id="rId17"/>
    <p:sldId id="290" r:id="rId18"/>
    <p:sldId id="280" r:id="rId19"/>
    <p:sldId id="322" r:id="rId20"/>
    <p:sldId id="292" r:id="rId21"/>
    <p:sldId id="284" r:id="rId22"/>
    <p:sldId id="257" r:id="rId23"/>
    <p:sldId id="294" r:id="rId24"/>
    <p:sldId id="272" r:id="rId25"/>
    <p:sldId id="296" r:id="rId26"/>
    <p:sldId id="297" r:id="rId27"/>
    <p:sldId id="282" r:id="rId28"/>
  </p:sldIdLst>
  <p:sldSz cx="18288000" cy="10287000"/>
  <p:notesSz cx="6858000" cy="9144000"/>
  <p:embeddedFontLst>
    <p:embeddedFont>
      <p:font typeface="#9Slide03 AllRoundGothic" panose="020B0604020202020204" charset="0"/>
      <p:regular r:id="rId30"/>
    </p:embeddedFont>
    <p:embeddedFont>
      <p:font typeface="#9Slide03 Arima Madurai Bold" panose="020B0604020202020204" charset="0"/>
      <p:bold r:id="rId31"/>
    </p:embeddedFont>
    <p:embeddedFont>
      <p:font typeface="#9Slide03 BoosterNextFYBlack" panose="020B0604020202020204" charset="0"/>
      <p:regular r:id="rId32"/>
    </p:embeddedFont>
    <p:embeddedFont>
      <p:font typeface="#9Slide06 American Forkball Ero" panose="020B0604020202020204" charset="0"/>
      <p:regular r:id="rId33"/>
    </p:embeddedFont>
    <p:embeddedFont>
      <p:font typeface="#9Slide06 SVNJonitha Script" panose="020B0604020202020204" charset="0"/>
      <p:regular r:id="rId34"/>
    </p:embeddedFont>
    <p:embeddedFont>
      <p:font typeface="#9Slide07 IcielBaliho Script" panose="020B0604020202020204" charset="0"/>
      <p:regular r:id="rId35"/>
    </p:embeddedFont>
    <p:embeddedFont>
      <p:font typeface="Asap" panose="020B0604020202020204" charset="0"/>
      <p:regular r:id="rId36"/>
    </p:embeddedFont>
    <p:embeddedFont>
      <p:font typeface="Saira ExtraCondensed Bold" panose="020B0604020202020204" charset="0"/>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4" userDrawn="1">
          <p15:clr>
            <a:srgbClr val="A4A3A4"/>
          </p15:clr>
        </p15:guide>
        <p15:guide id="2" pos="28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41" d="100"/>
          <a:sy n="41" d="100"/>
        </p:scale>
        <p:origin x="820" y="52"/>
      </p:cViewPr>
      <p:guideLst>
        <p:guide orient="horz" pos="2234"/>
        <p:guide pos="285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4B19C7-0113-426B-8CDC-B0BD63F93E23}"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F9922-9F8C-4C60-B582-18696F7E3D9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Tách</a:t>
            </a:r>
            <a:r>
              <a:rPr lang="en-US" dirty="0"/>
              <a:t> </a:t>
            </a:r>
            <a:r>
              <a:rPr lang="en-US" dirty="0" err="1"/>
              <a:t>làm</a:t>
            </a:r>
            <a:r>
              <a:rPr lang="en-US" dirty="0"/>
              <a:t> 2 slide, </a:t>
            </a:r>
            <a:r>
              <a:rPr lang="en-US" dirty="0" err="1"/>
              <a:t>màu</a:t>
            </a:r>
            <a:r>
              <a:rPr lang="en-US" dirty="0"/>
              <a:t> </a:t>
            </a:r>
            <a:r>
              <a:rPr lang="en-US" dirty="0" err="1"/>
              <a:t>vàng</a:t>
            </a:r>
            <a:r>
              <a:rPr lang="en-US" dirty="0"/>
              <a:t> </a:t>
            </a:r>
            <a:r>
              <a:rPr lang="en-US" dirty="0" err="1"/>
              <a:t>chói</a:t>
            </a:r>
            <a:r>
              <a:rPr lang="en-US" dirty="0"/>
              <a:t> </a:t>
            </a:r>
            <a:r>
              <a:rPr lang="en-US" dirty="0" err="1"/>
              <a:t>quá</a:t>
            </a:r>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Tăng</a:t>
            </a:r>
            <a:r>
              <a:rPr lang="en-US" dirty="0"/>
              <a:t> </a:t>
            </a:r>
            <a:r>
              <a:rPr lang="en-US" dirty="0" err="1"/>
              <a:t>cỡ</a:t>
            </a:r>
            <a:r>
              <a:rPr lang="en-US" dirty="0"/>
              <a:t> </a:t>
            </a:r>
            <a:r>
              <a:rPr lang="en-US" dirty="0" err="1"/>
              <a:t>chữ</a:t>
            </a:r>
            <a:r>
              <a:rPr lang="en-US" dirty="0"/>
              <a:t>, </a:t>
            </a:r>
            <a:r>
              <a:rPr lang="en-US" dirty="0" err="1"/>
              <a:t>màu</a:t>
            </a:r>
            <a:r>
              <a:rPr lang="en-US" dirty="0"/>
              <a:t> </a:t>
            </a:r>
            <a:r>
              <a:rPr lang="en-US" dirty="0" err="1"/>
              <a:t>vàng</a:t>
            </a:r>
            <a:r>
              <a:rPr lang="en-US" dirty="0"/>
              <a:t> </a:t>
            </a:r>
            <a:r>
              <a:rPr lang="en-US" dirty="0" err="1"/>
              <a:t>chói</a:t>
            </a:r>
            <a:r>
              <a:rPr lang="en-US" dirty="0"/>
              <a:t> </a:t>
            </a:r>
            <a:r>
              <a:rPr lang="en-US" dirty="0" err="1"/>
              <a:t>quá</a:t>
            </a:r>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Tách</a:t>
            </a:r>
            <a:r>
              <a:rPr lang="en-US" dirty="0"/>
              <a:t> </a:t>
            </a:r>
            <a:r>
              <a:rPr lang="en-US" dirty="0" err="1"/>
              <a:t>làm</a:t>
            </a:r>
            <a:r>
              <a:rPr lang="en-US" dirty="0"/>
              <a:t> </a:t>
            </a:r>
            <a:r>
              <a:rPr lang="en-US" dirty="0" err="1"/>
              <a:t>2slide</a:t>
            </a:r>
            <a:r>
              <a:rPr lang="en-US" dirty="0"/>
              <a:t>, </a:t>
            </a:r>
            <a:r>
              <a:rPr lang="en-US" dirty="0" err="1"/>
              <a:t>chữ</a:t>
            </a:r>
            <a:r>
              <a:rPr lang="en-US" dirty="0"/>
              <a:t> </a:t>
            </a:r>
            <a:r>
              <a:rPr lang="en-US" dirty="0" err="1"/>
              <a:t>bé</a:t>
            </a:r>
            <a:r>
              <a:rPr lang="en-US" dirty="0"/>
              <a:t> </a:t>
            </a:r>
            <a:r>
              <a:rPr lang="en-US" dirty="0" err="1"/>
              <a:t>quá</a:t>
            </a:r>
            <a:r>
              <a:rPr lang="en-US" dirty="0"/>
              <a:t>, </a:t>
            </a:r>
            <a:r>
              <a:rPr lang="en-US" dirty="0" err="1"/>
              <a:t>chiếu</a:t>
            </a:r>
            <a:r>
              <a:rPr lang="en-US" dirty="0"/>
              <a:t> </a:t>
            </a:r>
            <a:r>
              <a:rPr lang="en-US" dirty="0" err="1"/>
              <a:t>lên</a:t>
            </a:r>
            <a:r>
              <a:rPr lang="en-US" dirty="0"/>
              <a:t> ko </a:t>
            </a:r>
            <a:r>
              <a:rPr lang="en-US" dirty="0" err="1"/>
              <a:t>đọc</a:t>
            </a:r>
            <a:r>
              <a:rPr lang="en-US" dirty="0"/>
              <a:t> </a:t>
            </a:r>
            <a:r>
              <a:rPr lang="en-US" dirty="0" err="1"/>
              <a:t>đc</a:t>
            </a:r>
            <a:r>
              <a:rPr lang="en-US" dirty="0"/>
              <a:t> ah</a:t>
            </a:r>
          </a:p>
          <a:p>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Tách</a:t>
            </a:r>
            <a:r>
              <a:rPr lang="en-US" dirty="0"/>
              <a:t> </a:t>
            </a:r>
            <a:r>
              <a:rPr lang="en-US" dirty="0" err="1"/>
              <a:t>làm</a:t>
            </a:r>
            <a:r>
              <a:rPr lang="en-US" dirty="0"/>
              <a:t> </a:t>
            </a:r>
            <a:r>
              <a:rPr lang="en-US" dirty="0" err="1"/>
              <a:t>2slide</a:t>
            </a:r>
            <a:r>
              <a:rPr lang="en-US" dirty="0"/>
              <a:t>, </a:t>
            </a:r>
            <a:r>
              <a:rPr lang="en-US" dirty="0" err="1"/>
              <a:t>chữ</a:t>
            </a:r>
            <a:r>
              <a:rPr lang="en-US" dirty="0"/>
              <a:t> </a:t>
            </a:r>
            <a:r>
              <a:rPr lang="en-US" dirty="0" err="1"/>
              <a:t>bé</a:t>
            </a:r>
            <a:r>
              <a:rPr lang="en-US" dirty="0"/>
              <a:t> </a:t>
            </a:r>
            <a:r>
              <a:rPr lang="en-US" dirty="0" err="1"/>
              <a:t>quá</a:t>
            </a:r>
            <a:r>
              <a:rPr lang="en-US" dirty="0"/>
              <a:t>, </a:t>
            </a:r>
            <a:r>
              <a:rPr lang="en-US" dirty="0" err="1"/>
              <a:t>chiếu</a:t>
            </a:r>
            <a:r>
              <a:rPr lang="en-US" dirty="0"/>
              <a:t> </a:t>
            </a:r>
            <a:r>
              <a:rPr lang="en-US" dirty="0" err="1"/>
              <a:t>lên</a:t>
            </a:r>
            <a:r>
              <a:rPr lang="en-US" dirty="0"/>
              <a:t> ko </a:t>
            </a:r>
            <a:r>
              <a:rPr lang="en-US" dirty="0" err="1"/>
              <a:t>đọc</a:t>
            </a:r>
            <a:r>
              <a:rPr lang="en-US" dirty="0"/>
              <a:t> </a:t>
            </a:r>
            <a:r>
              <a:rPr lang="en-US" dirty="0" err="1"/>
              <a:t>đc</a:t>
            </a:r>
            <a:r>
              <a:rPr lang="en-US" dirty="0"/>
              <a:t> ah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9922-9F8C-4C60-B582-18696F7E3D99}" type="slidenum">
              <a:rPr kumimoji="0" lang="en-US"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val="2778728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dirty="0"/>
              <a:t> </a:t>
            </a:r>
            <a:r>
              <a:rPr lang="en-US" dirty="0" err="1"/>
              <a:t>tự</a:t>
            </a:r>
            <a:r>
              <a:rPr lang="en-US" dirty="0"/>
              <a:t> ở </a:t>
            </a:r>
            <a:r>
              <a:rPr lang="en-US" dirty="0" err="1"/>
              <a:t>trên</a:t>
            </a:r>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dirty="0"/>
              <a:t> </a:t>
            </a:r>
            <a:r>
              <a:rPr lang="en-US" dirty="0" err="1"/>
              <a:t>tự</a:t>
            </a:r>
            <a:r>
              <a:rPr lang="en-US" dirty="0"/>
              <a:t> </a:t>
            </a:r>
            <a:r>
              <a:rPr lang="en-US" dirty="0" err="1"/>
              <a:t>trên</a:t>
            </a:r>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F9922-9F8C-4C60-B582-18696F7E3D99}"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B4.4.%20PHT%20Chi&#7871;c%20l&#432;&#7907;c%20ng&#224;%20-%20Nh&#243;m%203H1K.pptx"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B4.4.%20PHT%20Chi&#7871;c%20l&#432;&#7907;c%20ng&#224;%20-%20Nh&#243;m%203H1K.pptx" TargetMode="Externa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B4.4.%20PHT%20Chi&#7871;c%20l&#432;&#7907;c%20ng&#224;%20-%20Nh&#243;m%203H1K.pptx" TargetMode="External"/><Relationship Id="rId3" Type="http://schemas.openxmlformats.org/officeDocument/2006/relationships/image" Target="../media/image15.png"/><Relationship Id="rId7" Type="http://schemas.openxmlformats.org/officeDocument/2006/relationships/image" Target="../media/image3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6.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3.xml"/><Relationship Id="rId7" Type="http://schemas.openxmlformats.org/officeDocument/2006/relationships/image" Target="../media/image1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png"/><Relationship Id="rId10" Type="http://schemas.openxmlformats.org/officeDocument/2006/relationships/image" Target="../media/image19.jpeg"/><Relationship Id="rId4" Type="http://schemas.openxmlformats.org/officeDocument/2006/relationships/slideLayout" Target="../slideLayouts/slideLayout7.xml"/><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B4.4.%20PHT%20Chi&#7871;c%20l&#432;&#7907;c%20ng&#224;%20-%20Nh&#243;m%203H1K.pptx" TargetMode="Externa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386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pic>
        <p:nvPicPr>
          <p:cNvPr id="5" name="Picture 4"/>
          <p:cNvPicPr>
            <a:picLocks noChangeAspect="1"/>
          </p:cNvPicPr>
          <p:nvPr/>
        </p:nvPicPr>
        <p:blipFill>
          <a:blip r:embed="rId4"/>
          <a:stretch>
            <a:fillRect/>
          </a:stretch>
        </p:blipFill>
        <p:spPr>
          <a:xfrm rot="20760000">
            <a:off x="10264691" y="1398593"/>
            <a:ext cx="6169086" cy="6872594"/>
          </a:xfrm>
          <a:prstGeom prst="rect">
            <a:avLst/>
          </a:prstGeom>
        </p:spPr>
      </p:pic>
      <p:sp>
        <p:nvSpPr>
          <p:cNvPr id="6" name="Text Box 5"/>
          <p:cNvSpPr txBox="1"/>
          <p:nvPr/>
        </p:nvSpPr>
        <p:spPr>
          <a:xfrm>
            <a:off x="533400" y="2019300"/>
            <a:ext cx="9785350" cy="5401479"/>
          </a:xfrm>
          <a:prstGeom prst="rect">
            <a:avLst/>
          </a:prstGeom>
          <a:noFill/>
        </p:spPr>
        <p:txBody>
          <a:bodyPr wrap="square" rtlCol="0">
            <a:spAutoFit/>
          </a:bodyPr>
          <a:lstStyle/>
          <a:p>
            <a:pPr algn="ctr">
              <a:lnSpc>
                <a:spcPct val="150000"/>
              </a:lnSpc>
            </a:pPr>
            <a:r>
              <a:rPr lang="en-US" sz="12000" b="1" dirty="0" err="1">
                <a:solidFill>
                  <a:srgbClr val="002060"/>
                </a:solidFill>
                <a:latin typeface="#9Slide06 SVNJonitha Script" panose="02000000000000000000" charset="0"/>
                <a:cs typeface="#9Slide06 SVNJonitha Script" panose="02000000000000000000" charset="0"/>
              </a:rPr>
              <a:t>CHIẾC</a:t>
            </a:r>
            <a:r>
              <a:rPr lang="en-US" sz="12000" b="1" dirty="0">
                <a:solidFill>
                  <a:srgbClr val="002060"/>
                </a:solidFill>
                <a:latin typeface="#9Slide06 SVNJonitha Script" panose="02000000000000000000" charset="0"/>
                <a:cs typeface="#9Slide06 SVNJonitha Script" panose="02000000000000000000" charset="0"/>
              </a:rPr>
              <a:t> </a:t>
            </a:r>
          </a:p>
          <a:p>
            <a:pPr algn="ctr">
              <a:lnSpc>
                <a:spcPct val="150000"/>
              </a:lnSpc>
            </a:pPr>
            <a:r>
              <a:rPr lang="en-US" sz="12000" b="1" dirty="0" err="1">
                <a:solidFill>
                  <a:srgbClr val="002060"/>
                </a:solidFill>
                <a:latin typeface="#9Slide06 SVNJonitha Script" panose="02000000000000000000" charset="0"/>
                <a:cs typeface="#9Slide06 SVNJonitha Script" panose="02000000000000000000" charset="0"/>
              </a:rPr>
              <a:t>LƯỢC</a:t>
            </a:r>
            <a:r>
              <a:rPr lang="en-US" sz="12000" b="1" dirty="0">
                <a:solidFill>
                  <a:srgbClr val="002060"/>
                </a:solidFill>
                <a:latin typeface="#9Slide06 SVNJonitha Script" panose="02000000000000000000" charset="0"/>
                <a:cs typeface="#9Slide06 SVNJonitha Script" panose="02000000000000000000" charset="0"/>
              </a:rPr>
              <a:t> </a:t>
            </a:r>
            <a:r>
              <a:rPr lang="en-US" sz="12000" b="1" dirty="0" err="1">
                <a:solidFill>
                  <a:srgbClr val="002060"/>
                </a:solidFill>
                <a:latin typeface="#9Slide06 SVNJonitha Script" panose="02000000000000000000" charset="0"/>
                <a:cs typeface="#9Slide06 SVNJonitha Script" panose="02000000000000000000" charset="0"/>
              </a:rPr>
              <a:t>NGÀ</a:t>
            </a:r>
            <a:endParaRPr lang="en-US" sz="12000" b="1" dirty="0">
              <a:solidFill>
                <a:srgbClr val="002060"/>
              </a:solidFill>
              <a:latin typeface="#9Slide06 SVNJonitha Script" panose="02000000000000000000" charset="0"/>
              <a:cs typeface="#9Slide06 SVNJonitha Script" panose="02000000000000000000" charset="0"/>
            </a:endParaRPr>
          </a:p>
        </p:txBody>
      </p:sp>
      <p:sp>
        <p:nvSpPr>
          <p:cNvPr id="7" name="Text Box 6"/>
          <p:cNvSpPr txBox="1"/>
          <p:nvPr/>
        </p:nvSpPr>
        <p:spPr>
          <a:xfrm>
            <a:off x="5105400" y="7962900"/>
            <a:ext cx="5632450" cy="423545"/>
          </a:xfrm>
          <a:prstGeom prst="rect">
            <a:avLst/>
          </a:prstGeom>
          <a:noFill/>
        </p:spPr>
        <p:txBody>
          <a:bodyPr wrap="square" rtlCol="0">
            <a:noAutofit/>
          </a:bodyPr>
          <a:lstStyle/>
          <a:p>
            <a:r>
              <a:rPr lang="en-US" sz="6000" dirty="0" err="1">
                <a:latin typeface="#9Slide06 American Forkball Ero" charset="0"/>
                <a:cs typeface="#9Slide06 American Forkball Ero" charset="0"/>
              </a:rPr>
              <a:t>Nguyễn</a:t>
            </a:r>
            <a:r>
              <a:rPr lang="en-US" sz="6000" dirty="0">
                <a:latin typeface="#9Slide06 American Forkball Ero" charset="0"/>
                <a:cs typeface="#9Slide06 American Forkball Ero" charset="0"/>
              </a:rPr>
              <a:t> Quang </a:t>
            </a:r>
            <a:r>
              <a:rPr lang="en-US" sz="6000" dirty="0" err="1">
                <a:latin typeface="#9Slide06 American Forkball Ero" charset="0"/>
                <a:cs typeface="#9Slide06 American Forkball Ero" charset="0"/>
              </a:rPr>
              <a:t>Sáng</a:t>
            </a:r>
            <a:endParaRPr lang="en-US" sz="6000" dirty="0">
              <a:latin typeface="#9Slide06 American Forkball Ero" charset="0"/>
              <a:cs typeface="#9Slide06 American Forkball Ero" charset="0"/>
            </a:endParaRPr>
          </a:p>
        </p:txBody>
      </p:sp>
      <p:sp>
        <p:nvSpPr>
          <p:cNvPr id="8" name="Text Box 7"/>
          <p:cNvSpPr txBox="1"/>
          <p:nvPr/>
        </p:nvSpPr>
        <p:spPr>
          <a:xfrm>
            <a:off x="13196925" y="9428893"/>
            <a:ext cx="4876800" cy="553998"/>
          </a:xfrm>
          <a:prstGeom prst="rect">
            <a:avLst/>
          </a:prstGeom>
          <a:noFill/>
        </p:spPr>
        <p:txBody>
          <a:bodyPr wrap="square" rtlCol="0">
            <a:spAutoFit/>
          </a:bodyPr>
          <a:lstStyle/>
          <a:p>
            <a:endParaRPr lang="en-US" sz="3000" dirty="0">
              <a:solidFill>
                <a:schemeClr val="accent4">
                  <a:lumMod val="50000"/>
                </a:schemeClr>
              </a:solidFill>
              <a:latin typeface="#9Slide03 BoosterNextFYBlack" panose="02000A03000000020004" charset="0"/>
              <a:cs typeface="#9Slide03 BoosterNextFYBlack" panose="02000A03000000020004" charset="0"/>
            </a:endParaRPr>
          </a:p>
        </p:txBody>
      </p:sp>
      <p:sp>
        <p:nvSpPr>
          <p:cNvPr id="13" name="六边形 12"/>
          <p:cNvSpPr/>
          <p:nvPr/>
        </p:nvSpPr>
        <p:spPr>
          <a:xfrm>
            <a:off x="304800" y="610870"/>
            <a:ext cx="6470650" cy="1252220"/>
          </a:xfrm>
          <a:prstGeom prst="hexagon">
            <a:avLst/>
          </a:prstGeom>
          <a:solidFill>
            <a:srgbClr val="69C1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err="1">
                <a:latin typeface="#9Slide03 AllRoundGothic" panose="020B0703020202020104" charset="0"/>
                <a:cs typeface="#9Slide03 AllRoundGothic" panose="020B0703020202020104" charset="0"/>
              </a:rPr>
              <a:t>Thực</a:t>
            </a:r>
            <a:r>
              <a:rPr lang="en-US" altLang="zh-CN" sz="4000" dirty="0">
                <a:latin typeface="#9Slide03 AllRoundGothic" panose="020B0703020202020104" charset="0"/>
                <a:cs typeface="#9Slide03 AllRoundGothic" panose="020B0703020202020104" charset="0"/>
              </a:rPr>
              <a:t> </a:t>
            </a:r>
            <a:r>
              <a:rPr lang="en-US" altLang="zh-CN" sz="4000" dirty="0" err="1">
                <a:latin typeface="#9Slide03 AllRoundGothic" panose="020B0703020202020104" charset="0"/>
                <a:cs typeface="#9Slide03 AllRoundGothic" panose="020B0703020202020104" charset="0"/>
              </a:rPr>
              <a:t>hành</a:t>
            </a:r>
            <a:r>
              <a:rPr lang="en-US" altLang="zh-CN" sz="4000" dirty="0">
                <a:latin typeface="#9Slide03 AllRoundGothic" panose="020B0703020202020104" charset="0"/>
                <a:cs typeface="#9Slide03 AllRoundGothic" panose="020B0703020202020104" charset="0"/>
              </a:rPr>
              <a:t> </a:t>
            </a:r>
            <a:r>
              <a:rPr lang="en-US" altLang="zh-CN" sz="4000" dirty="0" err="1">
                <a:latin typeface="#9Slide03 AllRoundGothic" panose="020B0703020202020104" charset="0"/>
                <a:cs typeface="#9Slide03 AllRoundGothic" panose="020B0703020202020104" charset="0"/>
              </a:rPr>
              <a:t>đọc</a:t>
            </a:r>
            <a:r>
              <a:rPr lang="en-US" altLang="zh-CN" sz="4000" dirty="0">
                <a:latin typeface="#9Slide03 AllRoundGothic" panose="020B0703020202020104" charset="0"/>
                <a:cs typeface="#9Slide03 AllRoundGothic" panose="020B0703020202020104" charset="0"/>
              </a:rPr>
              <a:t> </a:t>
            </a:r>
            <a:r>
              <a:rPr lang="en-US" altLang="zh-CN" sz="4000" dirty="0" err="1">
                <a:latin typeface="#9Slide03 AllRoundGothic" panose="020B0703020202020104" charset="0"/>
                <a:cs typeface="#9Slide03 AllRoundGothic" panose="020B0703020202020104" charset="0"/>
              </a:rPr>
              <a:t>hiểu</a:t>
            </a:r>
            <a:endParaRPr lang="en-US" altLang="zh-CN" sz="4000" dirty="0">
              <a:latin typeface="#9Slide03 AllRoundGothic" panose="020B0703020202020104" charset="0"/>
              <a:cs typeface="#9Slide03 AllRoundGothic" panose="020B0703020202020104" charset="0"/>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15" name="Freeform 4"/>
          <p:cNvSpPr/>
          <p:nvPr/>
        </p:nvSpPr>
        <p:spPr>
          <a:xfrm rot="7203238">
            <a:off x="3195564" y="6166913"/>
            <a:ext cx="1271345" cy="1158080"/>
          </a:xfrm>
          <a:custGeom>
            <a:avLst/>
            <a:gdLst/>
            <a:ahLst/>
            <a:cxnLst/>
            <a:rect l="l" t="t" r="r" b="b"/>
            <a:pathLst>
              <a:path w="1271345" h="1158080">
                <a:moveTo>
                  <a:pt x="0" y="0"/>
                </a:moveTo>
                <a:lnTo>
                  <a:pt x="1271346" y="0"/>
                </a:lnTo>
                <a:lnTo>
                  <a:pt x="1271346" y="1158080"/>
                </a:lnTo>
                <a:lnTo>
                  <a:pt x="0" y="1158080"/>
                </a:lnTo>
                <a:lnTo>
                  <a:pt x="0" y="0"/>
                </a:lnTo>
                <a:close/>
              </a:path>
            </a:pathLst>
          </a:custGeom>
          <a:blipFill>
            <a:blip r:embed="rId4"/>
            <a:stretch>
              <a:fillRect/>
            </a:stretch>
          </a:blipFill>
        </p:spPr>
        <p:txBody>
          <a:bodyPr/>
          <a:lstStyle/>
          <a:p>
            <a:endParaRPr lang="en-US"/>
          </a:p>
        </p:txBody>
      </p:sp>
      <p:sp>
        <p:nvSpPr>
          <p:cNvPr id="3" name="Text Box 2"/>
          <p:cNvSpPr txBox="1"/>
          <p:nvPr/>
        </p:nvSpPr>
        <p:spPr>
          <a:xfrm>
            <a:off x="1143000" y="2304415"/>
            <a:ext cx="5054600" cy="2435225"/>
          </a:xfrm>
          <a:prstGeom prst="rect">
            <a:avLst/>
          </a:prstGeom>
          <a:solidFill>
            <a:schemeClr val="bg2"/>
          </a:solidFill>
        </p:spPr>
        <p:txBody>
          <a:bodyPr wrap="square" rtlCol="0">
            <a:noAutofit/>
          </a:bodyPr>
          <a:lstStyle/>
          <a:p>
            <a:pPr algn="ctr"/>
            <a:endParaRPr lang="en-US" sz="6000">
              <a:latin typeface="#9Slide07 IcielBaliho Script" charset="0"/>
              <a:cs typeface="#9Slide07 IcielBaliho Script" charset="0"/>
            </a:endParaRPr>
          </a:p>
        </p:txBody>
      </p:sp>
      <p:grpSp>
        <p:nvGrpSpPr>
          <p:cNvPr id="4" name="Group 3"/>
          <p:cNvGrpSpPr/>
          <p:nvPr/>
        </p:nvGrpSpPr>
        <p:grpSpPr>
          <a:xfrm>
            <a:off x="648335" y="2503170"/>
            <a:ext cx="6132830" cy="3192780"/>
            <a:chOff x="901" y="3071"/>
            <a:chExt cx="9658" cy="5028"/>
          </a:xfrm>
        </p:grpSpPr>
        <p:pic>
          <p:nvPicPr>
            <p:cNvPr id="5" name="Picture 4"/>
            <p:cNvPicPr>
              <a:picLocks noChangeAspect="1"/>
            </p:cNvPicPr>
            <p:nvPr/>
          </p:nvPicPr>
          <p:blipFill>
            <a:blip r:embed="rId5"/>
            <a:stretch>
              <a:fillRect/>
            </a:stretch>
          </p:blipFill>
          <p:spPr>
            <a:xfrm>
              <a:off x="901" y="3071"/>
              <a:ext cx="9659" cy="5029"/>
            </a:xfrm>
            <a:prstGeom prst="rect">
              <a:avLst/>
            </a:prstGeom>
          </p:spPr>
        </p:pic>
        <p:sp>
          <p:nvSpPr>
            <p:cNvPr id="7" name="Text Box 6"/>
            <p:cNvSpPr txBox="1"/>
            <p:nvPr/>
          </p:nvSpPr>
          <p:spPr>
            <a:xfrm>
              <a:off x="1800" y="3629"/>
              <a:ext cx="7960" cy="3835"/>
            </a:xfrm>
            <a:prstGeom prst="rect">
              <a:avLst/>
            </a:prstGeom>
            <a:solidFill>
              <a:schemeClr val="bg2"/>
            </a:solidFill>
          </p:spPr>
          <p:txBody>
            <a:bodyPr wrap="square" rtlCol="0">
              <a:noAutofit/>
            </a:bodyPr>
            <a:lstStyle/>
            <a:p>
              <a:pPr algn="ctr"/>
              <a:r>
                <a:rPr lang="en-US" sz="7000" b="1">
                  <a:latin typeface="#9Slide07 IcielBaliho Script" charset="0"/>
                  <a:cs typeface="#9Slide07 IcielBaliho Script" charset="0"/>
                  <a:sym typeface="+mn-ea"/>
                </a:rPr>
                <a:t>II. Thực hành</a:t>
              </a:r>
              <a:endParaRPr lang="en-US" sz="7000" b="1">
                <a:latin typeface="#9Slide07 IcielBaliho Script" charset="0"/>
                <a:cs typeface="#9Slide07 IcielBaliho Script" charset="0"/>
              </a:endParaRPr>
            </a:p>
            <a:p>
              <a:pPr algn="ctr"/>
              <a:r>
                <a:rPr lang="en-US" sz="7000" b="1">
                  <a:latin typeface="#9Slide07 IcielBaliho Script" charset="0"/>
                  <a:cs typeface="#9Slide07 IcielBaliho Script" charset="0"/>
                  <a:sym typeface="+mn-ea"/>
                </a:rPr>
                <a:t>đọc hiểu</a:t>
              </a:r>
              <a:endParaRPr lang="en-US" sz="7000" b="1">
                <a:latin typeface="#9Slide07 IcielBaliho Script" charset="0"/>
                <a:cs typeface="#9Slide07 IcielBaliho Script" charset="0"/>
              </a:endParaRPr>
            </a:p>
          </p:txBody>
        </p:sp>
      </p:grpSp>
      <p:pic>
        <p:nvPicPr>
          <p:cNvPr id="6" name="Picture 5"/>
          <p:cNvPicPr>
            <a:picLocks noChangeAspect="1"/>
          </p:cNvPicPr>
          <p:nvPr/>
        </p:nvPicPr>
        <p:blipFill>
          <a:blip r:embed="rId6"/>
          <a:stretch>
            <a:fillRect/>
          </a:stretch>
        </p:blipFill>
        <p:spPr>
          <a:xfrm>
            <a:off x="8229600" y="1104900"/>
            <a:ext cx="8261985" cy="81635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24300" y="-40386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5" name="Freeform 5"/>
          <p:cNvSpPr/>
          <p:nvPr/>
        </p:nvSpPr>
        <p:spPr>
          <a:xfrm rot="-6024690">
            <a:off x="-5653159" y="3186408"/>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sp>
        <p:nvSpPr>
          <p:cNvPr id="6" name="Freeform 6"/>
          <p:cNvSpPr/>
          <p:nvPr/>
        </p:nvSpPr>
        <p:spPr>
          <a:xfrm rot="4779868">
            <a:off x="11984742" y="3365633"/>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sp>
        <p:nvSpPr>
          <p:cNvPr id="17" name="TextBox 5">
            <a:hlinkClick r:id="rId5" action="ppaction://hlinkpres?slideindex=1&amp;slidetitle="/>
          </p:cNvPr>
          <p:cNvSpPr txBox="1"/>
          <p:nvPr/>
        </p:nvSpPr>
        <p:spPr>
          <a:xfrm>
            <a:off x="5841681" y="695816"/>
            <a:ext cx="6452235" cy="1040765"/>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ctr">
              <a:lnSpc>
                <a:spcPct val="90000"/>
              </a:lnSpc>
            </a:pPr>
            <a:r>
              <a:rPr lang="en-US" sz="3600" u="sng" dirty="0" err="1">
                <a:solidFill>
                  <a:schemeClr val="accent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PHIẾU</a:t>
            </a:r>
            <a:r>
              <a:rPr lang="en-US" sz="3600" u="sng" dirty="0">
                <a:solidFill>
                  <a:schemeClr val="accent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600" u="sng" dirty="0" err="1">
                <a:solidFill>
                  <a:schemeClr val="accent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HỌC</a:t>
            </a:r>
            <a:r>
              <a:rPr lang="en-US" sz="3600" u="sng" dirty="0">
                <a:solidFill>
                  <a:schemeClr val="accent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600" u="sng" dirty="0" err="1">
                <a:solidFill>
                  <a:schemeClr val="accent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TẬP</a:t>
            </a:r>
            <a:r>
              <a:rPr lang="en-US" sz="3600" u="sng" dirty="0">
                <a:solidFill>
                  <a:schemeClr val="accent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600" u="sng" dirty="0" err="1">
                <a:solidFill>
                  <a:schemeClr val="accent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SỐ</a:t>
            </a:r>
            <a:r>
              <a:rPr lang="en-US" sz="3600" u="sng" dirty="0">
                <a:solidFill>
                  <a:schemeClr val="accent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2</a:t>
            </a:r>
          </a:p>
          <a:p>
            <a:pPr algn="ctr">
              <a:lnSpc>
                <a:spcPct val="90000"/>
              </a:lnSpc>
            </a:pPr>
            <a:r>
              <a:rPr lang="en-US" sz="3600" u="sng" dirty="0" err="1">
                <a:solidFill>
                  <a:schemeClr val="accent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Nhân</a:t>
            </a:r>
            <a:r>
              <a:rPr lang="en-US" sz="3600" u="sng" dirty="0">
                <a:solidFill>
                  <a:schemeClr val="accent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600" u="sng" dirty="0" err="1">
                <a:solidFill>
                  <a:schemeClr val="accent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vật</a:t>
            </a:r>
            <a:r>
              <a:rPr lang="en-US" sz="3600" u="sng" dirty="0">
                <a:solidFill>
                  <a:schemeClr val="accent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600" u="sng" dirty="0" err="1">
                <a:solidFill>
                  <a:schemeClr val="accent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bé</a:t>
            </a:r>
            <a:r>
              <a:rPr lang="en-US" sz="3600" u="sng" dirty="0">
                <a:solidFill>
                  <a:schemeClr val="accent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Thu</a:t>
            </a:r>
          </a:p>
        </p:txBody>
      </p:sp>
      <p:graphicFrame>
        <p:nvGraphicFramePr>
          <p:cNvPr id="13" name="Table 12"/>
          <p:cNvGraphicFramePr/>
          <p:nvPr>
            <p:extLst>
              <p:ext uri="{D42A27DB-BD31-4B8C-83A1-F6EECF244321}">
                <p14:modId xmlns:p14="http://schemas.microsoft.com/office/powerpoint/2010/main" val="3172289149"/>
              </p:ext>
            </p:extLst>
          </p:nvPr>
        </p:nvGraphicFramePr>
        <p:xfrm>
          <a:off x="1907698" y="2414283"/>
          <a:ext cx="14320203" cy="6924675"/>
        </p:xfrm>
        <a:graphic>
          <a:graphicData uri="http://schemas.openxmlformats.org/drawingml/2006/table">
            <a:tbl>
              <a:tblPr/>
              <a:tblGrid>
                <a:gridCol w="1943100">
                  <a:extLst>
                    <a:ext uri="{9D8B030D-6E8A-4147-A177-3AD203B41FA5}">
                      <a16:colId xmlns:a16="http://schemas.microsoft.com/office/drawing/2014/main" val="20000"/>
                    </a:ext>
                  </a:extLst>
                </a:gridCol>
                <a:gridCol w="12377103">
                  <a:extLst>
                    <a:ext uri="{9D8B030D-6E8A-4147-A177-3AD203B41FA5}">
                      <a16:colId xmlns:a16="http://schemas.microsoft.com/office/drawing/2014/main" val="20001"/>
                    </a:ext>
                  </a:extLst>
                </a:gridCol>
              </a:tblGrid>
              <a:tr h="809625">
                <a:tc>
                  <a:txBody>
                    <a:bodyPr/>
                    <a:lstStyle/>
                    <a:p>
                      <a:pPr indent="0" algn="ctr">
                        <a:lnSpc>
                          <a:spcPct val="150000"/>
                        </a:lnSpc>
                        <a:buNone/>
                      </a:pPr>
                      <a:r>
                        <a:rPr lang="en-US" sz="3000" b="1">
                          <a:solidFill>
                            <a:schemeClr val="bg1"/>
                          </a:solidFill>
                          <a:latin typeface="#9Slide03 Arima Madurai Bold" panose="00000800000000000000" charset="0"/>
                          <a:cs typeface="#9Slide03 Arima Madurai Bold" panose="00000800000000000000" charset="0"/>
                        </a:rPr>
                        <a:t>Yêu cầu</a:t>
                      </a:r>
                      <a:endParaRPr lang="en-US" sz="3000" b="1">
                        <a:solidFill>
                          <a:schemeClr val="bg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75000"/>
                      </a:schemeClr>
                    </a:solidFill>
                  </a:tcPr>
                </a:tc>
                <a:tc>
                  <a:txBody>
                    <a:bodyPr/>
                    <a:lstStyle/>
                    <a:p>
                      <a:pPr indent="0" algn="ctr">
                        <a:lnSpc>
                          <a:spcPct val="150000"/>
                        </a:lnSpc>
                        <a:buNone/>
                      </a:pPr>
                      <a:r>
                        <a:rPr lang="en-US" sz="3000" b="1">
                          <a:solidFill>
                            <a:schemeClr val="bg1"/>
                          </a:solidFill>
                          <a:latin typeface="#9Slide03 Arima Madurai Bold" panose="00000800000000000000" charset="0"/>
                          <a:cs typeface="#9Slide03 Arima Madurai Bold" panose="00000800000000000000" charset="0"/>
                        </a:rPr>
                        <a:t>Nội dung</a:t>
                      </a:r>
                      <a:endParaRPr lang="en-US" sz="3000" b="1">
                        <a:solidFill>
                          <a:schemeClr val="bg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75000"/>
                      </a:schemeClr>
                    </a:solidFill>
                  </a:tcPr>
                </a:tc>
                <a:extLst>
                  <a:ext uri="{0D108BD9-81ED-4DB2-BD59-A6C34878D82A}">
                    <a16:rowId xmlns:a16="http://schemas.microsoft.com/office/drawing/2014/main" val="10000"/>
                  </a:ext>
                </a:extLst>
              </a:tr>
              <a:tr h="0">
                <a:tc>
                  <a:txBody>
                    <a:bodyPr/>
                    <a:lstStyle/>
                    <a:p>
                      <a:pPr indent="0">
                        <a:lnSpc>
                          <a:spcPct val="150000"/>
                        </a:lnSpc>
                        <a:buNone/>
                      </a:pPr>
                      <a:endParaRPr lang="en-US" sz="3000" b="0" dirty="0">
                        <a:solidFill>
                          <a:schemeClr val="bg1"/>
                        </a:solidFill>
                        <a:latin typeface="#9Slide03 Arima Madurai Bold" panose="00000800000000000000" charset="0"/>
                        <a:cs typeface="#9Slide03 Arima Madurai Bold" panose="00000800000000000000" charset="0"/>
                      </a:endParaRPr>
                    </a:p>
                    <a:p>
                      <a:pPr indent="0">
                        <a:lnSpc>
                          <a:spcPct val="150000"/>
                        </a:lnSpc>
                        <a:buNone/>
                      </a:pPr>
                      <a:endParaRPr lang="en-US" sz="3000" b="0" dirty="0">
                        <a:solidFill>
                          <a:schemeClr val="bg1"/>
                        </a:solidFill>
                        <a:latin typeface="#9Slide03 Arima Madurai Bold" panose="00000800000000000000" charset="0"/>
                        <a:cs typeface="#9Slide03 Arima Madurai Bold" panose="00000800000000000000" charset="0"/>
                      </a:endParaRPr>
                    </a:p>
                    <a:p>
                      <a:pPr indent="0">
                        <a:lnSpc>
                          <a:spcPct val="150000"/>
                        </a:lnSpc>
                        <a:buNone/>
                      </a:pPr>
                      <a:endParaRPr lang="en-US" sz="3000" b="0" dirty="0">
                        <a:solidFill>
                          <a:schemeClr val="bg1"/>
                        </a:solidFill>
                        <a:latin typeface="#9Slide03 Arima Madurai Bold" panose="00000800000000000000" charset="0"/>
                        <a:cs typeface="#9Slide03 Arima Madurai Bold" panose="00000800000000000000" charset="0"/>
                      </a:endParaRPr>
                    </a:p>
                    <a:p>
                      <a:pPr indent="0" algn="ctr">
                        <a:lnSpc>
                          <a:spcPct val="150000"/>
                        </a:lnSpc>
                        <a:buNone/>
                      </a:pPr>
                      <a:r>
                        <a:rPr lang="en-US" sz="3000" b="0" dirty="0">
                          <a:solidFill>
                            <a:schemeClr val="bg1"/>
                          </a:solidFill>
                          <a:latin typeface="#9Slide03 Arima Madurai Bold" panose="00000800000000000000" charset="0"/>
                          <a:cs typeface="#9Slide03 Arima Madurai Bold" panose="00000800000000000000" charset="0"/>
                        </a:rPr>
                        <a:t>1. </a:t>
                      </a:r>
                      <a:r>
                        <a:rPr lang="en-US" sz="3000" b="0" dirty="0" err="1">
                          <a:solidFill>
                            <a:schemeClr val="bg1"/>
                          </a:solidFill>
                          <a:latin typeface="#9Slide03 Arima Madurai Bold" panose="00000800000000000000" charset="0"/>
                          <a:cs typeface="#9Slide03 Arima Madurai Bold" panose="00000800000000000000" charset="0"/>
                        </a:rPr>
                        <a:t>Giới</a:t>
                      </a:r>
                      <a:r>
                        <a:rPr lang="en-US" sz="3000" b="0" dirty="0">
                          <a:solidFill>
                            <a:schemeClr val="bg1"/>
                          </a:solidFill>
                          <a:latin typeface="#9Slide03 Arima Madurai Bold" panose="00000800000000000000" charset="0"/>
                          <a:cs typeface="#9Slide03 Arima Madurai Bold" panose="00000800000000000000" charset="0"/>
                        </a:rPr>
                        <a:t> </a:t>
                      </a:r>
                      <a:r>
                        <a:rPr lang="en-US" sz="3000" b="0" dirty="0" err="1">
                          <a:solidFill>
                            <a:schemeClr val="bg1"/>
                          </a:solidFill>
                          <a:latin typeface="#9Slide03 Arima Madurai Bold" panose="00000800000000000000" charset="0"/>
                          <a:cs typeface="#9Slide03 Arima Madurai Bold" panose="00000800000000000000" charset="0"/>
                        </a:rPr>
                        <a:t>thiệu</a:t>
                      </a:r>
                      <a:r>
                        <a:rPr lang="en-US" sz="3000" b="0" dirty="0">
                          <a:solidFill>
                            <a:schemeClr val="bg1"/>
                          </a:solidFill>
                          <a:latin typeface="#9Slide03 Arima Madurai Bold" panose="00000800000000000000" charset="0"/>
                          <a:cs typeface="#9Slide03 Arima Madurai Bold" panose="00000800000000000000" charset="0"/>
                        </a:rPr>
                        <a:t> </a:t>
                      </a:r>
                      <a:r>
                        <a:rPr lang="en-US" sz="3000" b="0" dirty="0" err="1">
                          <a:solidFill>
                            <a:schemeClr val="bg1"/>
                          </a:solidFill>
                          <a:latin typeface="#9Slide03 Arima Madurai Bold" panose="00000800000000000000" charset="0"/>
                          <a:cs typeface="#9Slide03 Arima Madurai Bold" panose="00000800000000000000" charset="0"/>
                        </a:rPr>
                        <a:t>chung</a:t>
                      </a:r>
                      <a:endParaRPr lang="en-US" sz="3000" b="0" dirty="0">
                        <a:solidFill>
                          <a:schemeClr val="bg1"/>
                        </a:solidFill>
                        <a:latin typeface="#9Slide03 Arima Madurai Bold" panose="00000800000000000000" charset="0"/>
                        <a:cs typeface="#9Slide03 Arima Madurai Bold" panose="00000800000000000000" charset="0"/>
                      </a:endParaRPr>
                    </a:p>
                    <a:p>
                      <a:pPr indent="0">
                        <a:lnSpc>
                          <a:spcPct val="150000"/>
                        </a:lnSpc>
                        <a:buNone/>
                      </a:pPr>
                      <a:endParaRPr lang="en-US" sz="3000" b="0" dirty="0">
                        <a:solidFill>
                          <a:schemeClr val="bg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dirty="0">
                        <a:solidFill>
                          <a:schemeClr val="bg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dirty="0">
                        <a:solidFill>
                          <a:schemeClr val="bg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75000"/>
                      </a:schemeClr>
                    </a:solidFill>
                  </a:tcPr>
                </a:tc>
                <a:tc>
                  <a:txBody>
                    <a:bodyPr/>
                    <a:lstStyle/>
                    <a:p>
                      <a:pPr indent="0">
                        <a:lnSpc>
                          <a:spcPct val="15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9" name="TextBox 5"/>
          <p:cNvSpPr txBox="1"/>
          <p:nvPr/>
        </p:nvSpPr>
        <p:spPr>
          <a:xfrm>
            <a:off x="4038600" y="4030993"/>
            <a:ext cx="12087860" cy="5307965"/>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50000"/>
              </a:lnSpc>
            </a:pP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đứa</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bé</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độ</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tám</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tuổi</a:t>
            </a:r>
            <a:endPar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50000"/>
              </a:lnSpc>
            </a:pP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tóc</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cắt</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ngang</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vai</a:t>
            </a:r>
            <a:endPar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50000"/>
              </a:lnSpc>
            </a:pP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mặc</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quần</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đen</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áo</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bông</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đỏ</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chơi</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nhà</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chòi</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a:p>
            <a:pPr algn="just">
              <a:lnSpc>
                <a:spcPct val="150000"/>
              </a:lnSpc>
            </a:pP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đôi</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mi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dài</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uốn</a:t>
            </a:r>
            <a:r>
              <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4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cong</a:t>
            </a:r>
            <a:endPar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50000"/>
              </a:lnSpc>
            </a:pPr>
            <a:r>
              <a:rPr lang="en-US" sz="34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=&gt; </a:t>
            </a:r>
            <a:r>
              <a:rPr lang="en-US" sz="34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a:t>
            </a:r>
            <a:r>
              <a:rPr lang="en-US" sz="34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4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gái</a:t>
            </a:r>
            <a:r>
              <a:rPr lang="en-US" sz="34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4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đáng</a:t>
            </a:r>
            <a:r>
              <a:rPr lang="en-US" sz="34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4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yêu</a:t>
            </a:r>
            <a:r>
              <a:rPr lang="en-US" sz="34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4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như</a:t>
            </a:r>
            <a:r>
              <a:rPr lang="en-US" sz="34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bao </a:t>
            </a:r>
            <a:r>
              <a:rPr lang="en-US" sz="34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đứa</a:t>
            </a:r>
            <a:r>
              <a:rPr lang="en-US" sz="34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4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trẻ</a:t>
            </a:r>
            <a:r>
              <a:rPr lang="en-US" sz="34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4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khác</a:t>
            </a:r>
            <a:r>
              <a:rPr lang="en-US" sz="34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pPr>
            <a:endParaRPr lang="en-US" sz="34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24300" y="-40386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5" name="Freeform 5"/>
          <p:cNvSpPr/>
          <p:nvPr/>
        </p:nvSpPr>
        <p:spPr>
          <a:xfrm rot="-6024690">
            <a:off x="-6021822" y="3366760"/>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sp>
        <p:nvSpPr>
          <p:cNvPr id="6" name="Freeform 6"/>
          <p:cNvSpPr/>
          <p:nvPr/>
        </p:nvSpPr>
        <p:spPr>
          <a:xfrm rot="4779868">
            <a:off x="12121165" y="3746646"/>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graphicFrame>
        <p:nvGraphicFramePr>
          <p:cNvPr id="13" name="Table 12"/>
          <p:cNvGraphicFramePr/>
          <p:nvPr>
            <p:extLst>
              <p:ext uri="{D42A27DB-BD31-4B8C-83A1-F6EECF244321}">
                <p14:modId xmlns:p14="http://schemas.microsoft.com/office/powerpoint/2010/main" val="1946201025"/>
              </p:ext>
            </p:extLst>
          </p:nvPr>
        </p:nvGraphicFramePr>
        <p:xfrm>
          <a:off x="1447800" y="647700"/>
          <a:ext cx="15239999" cy="8534400"/>
        </p:xfrm>
        <a:graphic>
          <a:graphicData uri="http://schemas.openxmlformats.org/drawingml/2006/table">
            <a:tbl>
              <a:tblPr/>
              <a:tblGrid>
                <a:gridCol w="8041859">
                  <a:extLst>
                    <a:ext uri="{9D8B030D-6E8A-4147-A177-3AD203B41FA5}">
                      <a16:colId xmlns:a16="http://schemas.microsoft.com/office/drawing/2014/main" val="20000"/>
                    </a:ext>
                  </a:extLst>
                </a:gridCol>
                <a:gridCol w="7198140">
                  <a:extLst>
                    <a:ext uri="{9D8B030D-6E8A-4147-A177-3AD203B41FA5}">
                      <a16:colId xmlns:a16="http://schemas.microsoft.com/office/drawing/2014/main" val="20001"/>
                    </a:ext>
                  </a:extLst>
                </a:gridCol>
              </a:tblGrid>
              <a:tr h="666498">
                <a:tc gridSpan="2">
                  <a:txBody>
                    <a:bodyPr/>
                    <a:lstStyle/>
                    <a:p>
                      <a:pPr indent="0" algn="ctr">
                        <a:lnSpc>
                          <a:spcPct val="150000"/>
                        </a:lnSpc>
                        <a:buNone/>
                      </a:pPr>
                      <a:r>
                        <a:rPr lang="en-US" sz="3000" b="1" dirty="0" err="1">
                          <a:solidFill>
                            <a:schemeClr val="bg1"/>
                          </a:solidFill>
                          <a:latin typeface="#9Slide03 Arima Madurai Bold" panose="00000800000000000000" charset="0"/>
                          <a:cs typeface="#9Slide03 Arima Madurai Bold" panose="00000800000000000000" charset="0"/>
                        </a:rPr>
                        <a:t>Phân</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tích</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chuyển</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biến</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trong</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suy</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nghĩ</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hành</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động</a:t>
                      </a:r>
                      <a:endParaRPr lang="en-US" sz="3000" b="1" dirty="0">
                        <a:solidFill>
                          <a:schemeClr val="bg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75000"/>
                      </a:schemeClr>
                    </a:solidFill>
                  </a:tcPr>
                </a:tc>
                <a:tc hMerge="1">
                  <a:txBody>
                    <a:bodyPr/>
                    <a:lstStyle/>
                    <a:p>
                      <a:endParaRPr lang="en-US"/>
                    </a:p>
                  </a:txBody>
                  <a:tcPr>
                    <a:lnR w="28575">
                      <a:solidFill>
                        <a:schemeClr val="tx1"/>
                      </a:solidFill>
                      <a:prstDash val="solid"/>
                    </a:lnR>
                    <a:lnT w="28575">
                      <a:solidFill>
                        <a:schemeClr val="tx1"/>
                      </a:solidFill>
                      <a:prstDash val="solid"/>
                    </a:lnT>
                    <a:lnB w="28575">
                      <a:solidFill>
                        <a:schemeClr val="tx1"/>
                      </a:solidFill>
                      <a:prstDash val="solid"/>
                    </a:lnB>
                  </a:tcPr>
                </a:tc>
                <a:extLst>
                  <a:ext uri="{0D108BD9-81ED-4DB2-BD59-A6C34878D82A}">
                    <a16:rowId xmlns:a16="http://schemas.microsoft.com/office/drawing/2014/main" val="10000"/>
                  </a:ext>
                </a:extLst>
              </a:tr>
              <a:tr h="666498">
                <a:tc>
                  <a:txBody>
                    <a:bodyPr/>
                    <a:lstStyle/>
                    <a:p>
                      <a:pPr indent="0" algn="ctr">
                        <a:lnSpc>
                          <a:spcPct val="150000"/>
                        </a:lnSpc>
                        <a:buNone/>
                      </a:pPr>
                      <a:r>
                        <a:rPr lang="en-US" sz="3000" b="0">
                          <a:solidFill>
                            <a:schemeClr val="bg1"/>
                          </a:solidFill>
                          <a:latin typeface="#9Slide03 Arima Madurai Bold" panose="00000800000000000000" charset="0"/>
                          <a:cs typeface="#9Slide03 Arima Madurai Bold" panose="00000800000000000000" charset="0"/>
                        </a:rPr>
                        <a:t>Trước khi nhận ông Sáu là cha</a:t>
                      </a:r>
                      <a:endParaRPr lang="en-US" sz="3000" b="0">
                        <a:solidFill>
                          <a:schemeClr val="bg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75000"/>
                      </a:schemeClr>
                    </a:solidFill>
                  </a:tcPr>
                </a:tc>
                <a:tc>
                  <a:txBody>
                    <a:bodyPr/>
                    <a:lstStyle/>
                    <a:p>
                      <a:pPr indent="0" algn="ctr">
                        <a:lnSpc>
                          <a:spcPct val="150000"/>
                        </a:lnSpc>
                        <a:buNone/>
                      </a:pPr>
                      <a:r>
                        <a:rPr lang="en-US" sz="3000" b="0">
                          <a:solidFill>
                            <a:schemeClr val="bg1"/>
                          </a:solidFill>
                          <a:latin typeface="#9Slide03 Arima Madurai Bold" panose="00000800000000000000" charset="0"/>
                          <a:cs typeface="#9Slide03 Arima Madurai Bold" panose="00000800000000000000" charset="0"/>
                        </a:rPr>
                        <a:t>Sau khi nhận ông Sáu là cha </a:t>
                      </a:r>
                      <a:endParaRPr lang="en-US" sz="3000" b="0">
                        <a:solidFill>
                          <a:schemeClr val="bg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75000"/>
                      </a:schemeClr>
                    </a:solidFill>
                  </a:tcPr>
                </a:tc>
                <a:extLst>
                  <a:ext uri="{0D108BD9-81ED-4DB2-BD59-A6C34878D82A}">
                    <a16:rowId xmlns:a16="http://schemas.microsoft.com/office/drawing/2014/main" val="10001"/>
                  </a:ext>
                </a:extLst>
              </a:tr>
              <a:tr h="7201404">
                <a:tc>
                  <a:txBody>
                    <a:bodyPr/>
                    <a:lstStyle/>
                    <a:p>
                      <a:pPr indent="0">
                        <a:lnSpc>
                          <a:spcPct val="150000"/>
                        </a:lnSpc>
                        <a:buNone/>
                      </a:pPr>
                      <a:endParaRPr lang="en-US" sz="3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3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20000"/>
                        <a:lumOff val="80000"/>
                      </a:schemeClr>
                    </a:solidFill>
                  </a:tcPr>
                </a:tc>
                <a:tc>
                  <a:txBody>
                    <a:bodyPr/>
                    <a:lstStyle/>
                    <a:p>
                      <a:pPr indent="0">
                        <a:lnSpc>
                          <a:spcPct val="150000"/>
                        </a:lnSpc>
                        <a:buNone/>
                      </a:pPr>
                      <a:endParaRPr lang="en-US" sz="3000" b="0"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11" name="TextBox 5"/>
          <p:cNvSpPr txBox="1"/>
          <p:nvPr/>
        </p:nvSpPr>
        <p:spPr>
          <a:xfrm>
            <a:off x="1600201" y="2078380"/>
            <a:ext cx="7760970" cy="6629400"/>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spcBef>
                <a:spcPts val="0"/>
              </a:spcBef>
            </a:pP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Hành</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động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lời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nói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a:p>
            <a:pPr algn="just">
              <a:lnSpc>
                <a:spcPct val="100000"/>
              </a:lnSpc>
              <a:spcBef>
                <a:spcPts val="0"/>
              </a:spcBef>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Lúc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xuồng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bến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spcBef>
                <a:spcPts val="0"/>
              </a:spcBef>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giật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mình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tròn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mắt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nhìn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ngơ</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ngác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lạ</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lùng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chớp</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mắt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nhìn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như</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muốn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hỏi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đó</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ai,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mặt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bỗng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tái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vụt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chạy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spcBef>
                <a:spcPts val="0"/>
              </a:spcBef>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kêu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thét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lên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Má</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Má</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p>
          <a:p>
            <a:pPr algn="just">
              <a:lnSpc>
                <a:spcPct val="100000"/>
              </a:lnSpc>
              <a:spcBef>
                <a:spcPts val="0"/>
              </a:spcBef>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Ba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ngày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ở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nhà</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spcBef>
                <a:spcPts val="0"/>
              </a:spcBef>
            </a:pP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Hành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động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p>
          <a:p>
            <a:pPr algn="just">
              <a:lnSpc>
                <a:spcPct val="100000"/>
              </a:lnSpc>
              <a:spcBef>
                <a:spcPts val="0"/>
              </a:spcBef>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càng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vỗ</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về</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càng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đẩy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p>
          <a:p>
            <a:pPr algn="just">
              <a:lnSpc>
                <a:spcPct val="100000"/>
              </a:lnSpc>
              <a:spcBef>
                <a:spcPts val="0"/>
              </a:spcBef>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chẳng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bao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giờ</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chịu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gọi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tiếng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p>
          <a:p>
            <a:pPr algn="just">
              <a:lnSpc>
                <a:spcPct val="100000"/>
              </a:lnSpc>
              <a:spcBef>
                <a:spcPts val="0"/>
              </a:spcBef>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rằng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lui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cụi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dưới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bếp</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nhăn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nhó</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muốn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khóc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nhìn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nồi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cơm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nhìn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lên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chúng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tôi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lấy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cái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vá</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múc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từng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vá</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nước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miệng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lẩm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bẩm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spcBef>
                <a:spcPts val="0"/>
              </a:spcBef>
            </a:pP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spcBef>
                <a:spcPts val="0"/>
              </a:spcBef>
            </a:pP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spcBef>
                <a:spcPts val="0"/>
              </a:spcBef>
            </a:pP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pP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
        <p:nvSpPr>
          <p:cNvPr id="14" name="TextBox 5"/>
          <p:cNvSpPr txBox="1"/>
          <p:nvPr/>
        </p:nvSpPr>
        <p:spPr>
          <a:xfrm>
            <a:off x="9669481" y="2225040"/>
            <a:ext cx="6865919" cy="6652260"/>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spcBef>
                <a:spcPts val="0"/>
              </a:spcBef>
              <a:spcAft>
                <a:spcPts val="1200"/>
              </a:spcAft>
            </a:pP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Hành</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động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lời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nói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a:p>
            <a:pPr algn="just">
              <a:lnSpc>
                <a:spcPct val="100000"/>
              </a:lnSpc>
              <a:spcBef>
                <a:spcPts val="0"/>
              </a:spcBef>
              <a:spcAft>
                <a:spcPts val="1200"/>
              </a:spcAft>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Hành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động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p>
          <a:p>
            <a:pPr algn="just">
              <a:lnSpc>
                <a:spcPct val="100000"/>
              </a:lnSpc>
              <a:spcBef>
                <a:spcPts val="0"/>
              </a:spcBef>
              <a:spcAft>
                <a:spcPts val="1200"/>
              </a:spcAft>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theo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ngoại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về</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lúc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đứng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góc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nhà</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lúc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đứng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tựa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cửa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nhìn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mọi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người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đang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vây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quanh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Vẻ</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mặt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sầm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lại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buồn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rầu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nhìn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với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vẻ</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nghĩ</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ngợi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sâu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xa,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đứng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trong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góc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nhà</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đôi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mắt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bỗng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xôn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xao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p>
          <a:p>
            <a:pPr algn="just">
              <a:lnSpc>
                <a:spcPct val="100000"/>
              </a:lnSpc>
              <a:spcBef>
                <a:spcPts val="0"/>
              </a:spcBef>
              <a:spcAft>
                <a:spcPts val="1200"/>
              </a:spcAft>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bỗng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thét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lên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tiếng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kêu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như</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tiếng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xé</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vừa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kêu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vừa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chạy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xô</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tới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chạy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tót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lên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dang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hai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tay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chặt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lấy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cổ</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tóc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tơ</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sau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ót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như</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dựng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đứng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lên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vừa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chặt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trong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tiếng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khóc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spcBef>
                <a:spcPts val="0"/>
              </a:spcBef>
              <a:spcAft>
                <a:spcPts val="1200"/>
              </a:spcAft>
            </a:pP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spcBef>
                <a:spcPts val="0"/>
              </a:spcBef>
              <a:spcAft>
                <a:spcPts val="1200"/>
              </a:spcAft>
            </a:pP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spcAft>
                <a:spcPts val="1200"/>
              </a:spcAft>
            </a:pP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
        <p:nvSpPr>
          <p:cNvPr id="15" name="TextBox 5"/>
          <p:cNvSpPr txBox="1"/>
          <p:nvPr/>
        </p:nvSpPr>
        <p:spPr>
          <a:xfrm>
            <a:off x="9677400" y="6057900"/>
            <a:ext cx="6694170" cy="330200"/>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endParaRPr lang="en-US" sz="200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1" grpId="1"/>
      <p:bldP spid="14" grpId="0" build="p"/>
      <p:bldP spid="14" grpId="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5" name="Freeform 5"/>
          <p:cNvSpPr/>
          <p:nvPr/>
        </p:nvSpPr>
        <p:spPr>
          <a:xfrm rot="-6024690">
            <a:off x="-6027535" y="3823961"/>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sp>
        <p:nvSpPr>
          <p:cNvPr id="6" name="Freeform 6"/>
          <p:cNvSpPr/>
          <p:nvPr/>
        </p:nvSpPr>
        <p:spPr>
          <a:xfrm rot="4779868">
            <a:off x="12497271" y="3186406"/>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graphicFrame>
        <p:nvGraphicFramePr>
          <p:cNvPr id="13" name="Table 12"/>
          <p:cNvGraphicFramePr/>
          <p:nvPr>
            <p:extLst>
              <p:ext uri="{D42A27DB-BD31-4B8C-83A1-F6EECF244321}">
                <p14:modId xmlns:p14="http://schemas.microsoft.com/office/powerpoint/2010/main" val="4006422419"/>
              </p:ext>
            </p:extLst>
          </p:nvPr>
        </p:nvGraphicFramePr>
        <p:xfrm>
          <a:off x="1447800" y="142240"/>
          <a:ext cx="15544800" cy="9906000"/>
        </p:xfrm>
        <a:graphic>
          <a:graphicData uri="http://schemas.openxmlformats.org/drawingml/2006/table">
            <a:tbl>
              <a:tblPr/>
              <a:tblGrid>
                <a:gridCol w="7239000">
                  <a:extLst>
                    <a:ext uri="{9D8B030D-6E8A-4147-A177-3AD203B41FA5}">
                      <a16:colId xmlns:a16="http://schemas.microsoft.com/office/drawing/2014/main" val="20000"/>
                    </a:ext>
                  </a:extLst>
                </a:gridCol>
                <a:gridCol w="8305800">
                  <a:extLst>
                    <a:ext uri="{9D8B030D-6E8A-4147-A177-3AD203B41FA5}">
                      <a16:colId xmlns:a16="http://schemas.microsoft.com/office/drawing/2014/main" val="20001"/>
                    </a:ext>
                  </a:extLst>
                </a:gridCol>
              </a:tblGrid>
              <a:tr h="457200">
                <a:tc gridSpan="2">
                  <a:txBody>
                    <a:bodyPr/>
                    <a:lstStyle/>
                    <a:p>
                      <a:pPr indent="0" algn="ctr">
                        <a:lnSpc>
                          <a:spcPct val="150000"/>
                        </a:lnSpc>
                        <a:buNone/>
                      </a:pPr>
                      <a:r>
                        <a:rPr lang="en-US" sz="3000" b="1" dirty="0" err="1">
                          <a:solidFill>
                            <a:schemeClr val="bg1"/>
                          </a:solidFill>
                          <a:latin typeface="#9Slide03 Arima Madurai Bold" panose="00000800000000000000" charset="0"/>
                          <a:cs typeface="#9Slide03 Arima Madurai Bold" panose="00000800000000000000" charset="0"/>
                        </a:rPr>
                        <a:t>Phân</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tích</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chuyển</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biến</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trong</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suy</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nghĩ</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hành</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động</a:t>
                      </a:r>
                      <a:endParaRPr lang="en-US" sz="3000" b="1" dirty="0">
                        <a:solidFill>
                          <a:schemeClr val="bg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75000"/>
                      </a:schemeClr>
                    </a:solidFill>
                  </a:tcPr>
                </a:tc>
                <a:tc hMerge="1">
                  <a:txBody>
                    <a:bodyPr/>
                    <a:lstStyle/>
                    <a:p>
                      <a:endParaRPr lang="en-US"/>
                    </a:p>
                  </a:txBody>
                  <a:tcPr>
                    <a:lnR w="28575">
                      <a:solidFill>
                        <a:schemeClr val="tx1"/>
                      </a:solidFill>
                      <a:prstDash val="solid"/>
                    </a:lnR>
                    <a:lnT w="28575">
                      <a:solidFill>
                        <a:schemeClr val="tx1"/>
                      </a:solidFill>
                      <a:prstDash val="solid"/>
                    </a:lnT>
                    <a:lnB w="28575">
                      <a:solidFill>
                        <a:schemeClr val="tx1"/>
                      </a:solidFill>
                      <a:prstDash val="solid"/>
                    </a:lnB>
                  </a:tcPr>
                </a:tc>
                <a:extLst>
                  <a:ext uri="{0D108BD9-81ED-4DB2-BD59-A6C34878D82A}">
                    <a16:rowId xmlns:a16="http://schemas.microsoft.com/office/drawing/2014/main" val="10000"/>
                  </a:ext>
                </a:extLst>
              </a:tr>
              <a:tr h="533400">
                <a:tc>
                  <a:txBody>
                    <a:bodyPr/>
                    <a:lstStyle/>
                    <a:p>
                      <a:pPr indent="0" algn="ctr">
                        <a:lnSpc>
                          <a:spcPct val="150000"/>
                        </a:lnSpc>
                        <a:buNone/>
                      </a:pPr>
                      <a:r>
                        <a:rPr lang="en-US" sz="3000" b="0">
                          <a:solidFill>
                            <a:schemeClr val="bg1"/>
                          </a:solidFill>
                          <a:latin typeface="#9Slide03 Arima Madurai Bold" panose="00000800000000000000" charset="0"/>
                          <a:cs typeface="#9Slide03 Arima Madurai Bold" panose="00000800000000000000" charset="0"/>
                        </a:rPr>
                        <a:t>Trước khi nhận ông Sáu là cha</a:t>
                      </a:r>
                      <a:endParaRPr lang="en-US" sz="3000" b="0">
                        <a:solidFill>
                          <a:schemeClr val="bg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75000"/>
                      </a:schemeClr>
                    </a:solidFill>
                  </a:tcPr>
                </a:tc>
                <a:tc>
                  <a:txBody>
                    <a:bodyPr/>
                    <a:lstStyle/>
                    <a:p>
                      <a:pPr indent="0" algn="ctr">
                        <a:lnSpc>
                          <a:spcPct val="150000"/>
                        </a:lnSpc>
                        <a:buNone/>
                      </a:pPr>
                      <a:r>
                        <a:rPr lang="en-US" sz="3000" b="0">
                          <a:solidFill>
                            <a:schemeClr val="bg1"/>
                          </a:solidFill>
                          <a:latin typeface="#9Slide03 Arima Madurai Bold" panose="00000800000000000000" charset="0"/>
                          <a:cs typeface="#9Slide03 Arima Madurai Bold" panose="00000800000000000000" charset="0"/>
                        </a:rPr>
                        <a:t>Sau khi nhận ông Sáu là cha </a:t>
                      </a:r>
                      <a:endParaRPr lang="en-US" sz="3000" b="0">
                        <a:solidFill>
                          <a:schemeClr val="bg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75000"/>
                      </a:schemeClr>
                    </a:solidFill>
                  </a:tcPr>
                </a:tc>
                <a:extLst>
                  <a:ext uri="{0D108BD9-81ED-4DB2-BD59-A6C34878D82A}">
                    <a16:rowId xmlns:a16="http://schemas.microsoft.com/office/drawing/2014/main" val="10001"/>
                  </a:ext>
                </a:extLst>
              </a:tr>
              <a:tr h="0">
                <a:tc>
                  <a:txBody>
                    <a:bodyPr/>
                    <a:lstStyle/>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20000"/>
                        <a:lumOff val="80000"/>
                      </a:schemeClr>
                    </a:solidFill>
                  </a:tcPr>
                </a:tc>
                <a:tc>
                  <a:txBody>
                    <a:bodyPr/>
                    <a:lstStyle/>
                    <a:p>
                      <a:pPr indent="0">
                        <a:lnSpc>
                          <a:spcPct val="150000"/>
                        </a:lnSpc>
                        <a:buNone/>
                      </a:pPr>
                      <a:endParaRPr lang="en-US" sz="2000" b="0"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15" name="TextBox 5"/>
          <p:cNvSpPr txBox="1"/>
          <p:nvPr/>
        </p:nvSpPr>
        <p:spPr>
          <a:xfrm>
            <a:off x="1447800" y="1608992"/>
            <a:ext cx="7207884" cy="8305800"/>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spcBef>
                <a:spcPts val="0"/>
              </a:spcBef>
            </a:pP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lấy</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đũa</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soi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vào</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chén</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hất</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trứng</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cá</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ngồi</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im</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đầu</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cúi</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gằm</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gắp</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lại</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trứng</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cá</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lặng</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lẽ</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bước</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ra</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khỏi</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9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mâm</a:t>
            </a:r>
            <a:r>
              <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p>
          <a:p>
            <a:pPr algn="just">
              <a:spcBef>
                <a:spcPts val="0"/>
              </a:spcBef>
            </a:pP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nhảy</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xuống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xuồng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khua</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dây</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lòi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tói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thật</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to,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lấy</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dầm</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bơi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qua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sông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méc</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ngoại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khóc</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bên</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đó</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mẹ</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dỗ</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dành</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mấy</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cũng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không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về</a:t>
            </a:r>
            <a:endPar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endParaRPr>
          </a:p>
          <a:p>
            <a:pPr algn="just">
              <a:spcBef>
                <a:spcPts val="0"/>
              </a:spcBef>
            </a:pP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Lời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nói</a:t>
            </a:r>
            <a:endPar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spcBef>
                <a:spcPts val="0"/>
              </a:spcBef>
            </a:pP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Thì</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má</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cứ</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kêu</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trổng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vô</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ăn</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cơm</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vọng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ra</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cơm</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chín</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rồi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kêu</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rồi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mà</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người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ta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không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nghe</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cơm</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sôi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rồi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chắt</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nước</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giùm</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cái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cơm</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sôi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rồi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nhão</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bây</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giờ</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p>
          <a:p>
            <a:pPr algn="just">
              <a:spcBef>
                <a:spcPts val="0"/>
              </a:spcBef>
            </a:pP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Nhận</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xét</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qua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hành</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động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lời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ta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thấy</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Thu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ngỡ</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ngàng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xa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lạ</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thậm</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chí</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sợ</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hãi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gặp</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ba</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ngày</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ở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nhà</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Thu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tỏ</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ra</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ương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ngạnh</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cứng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đầu</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nhất</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định</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không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gọi</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không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nhận</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9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a:t>
            </a:r>
            <a:r>
              <a:rPr lang="en-US" sz="29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cha.</a:t>
            </a:r>
            <a:endParaRPr lang="en-US" sz="29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
        <p:nvSpPr>
          <p:cNvPr id="4" name="TextBox 5"/>
          <p:cNvSpPr txBox="1"/>
          <p:nvPr/>
        </p:nvSpPr>
        <p:spPr>
          <a:xfrm>
            <a:off x="2209800" y="3848100"/>
            <a:ext cx="7207885" cy="402590"/>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endParaRPr lang="en-US" sz="200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
        <p:nvSpPr>
          <p:cNvPr id="8" name="TextBox 5"/>
          <p:cNvSpPr txBox="1"/>
          <p:nvPr/>
        </p:nvSpPr>
        <p:spPr>
          <a:xfrm>
            <a:off x="8798170" y="1562100"/>
            <a:ext cx="8077200" cy="7239000"/>
          </a:xfrm>
          <a:prstGeom prst="rect">
            <a:avLst/>
          </a:prstGeom>
          <a:noFill/>
        </p:spPr>
        <p:txBody>
          <a:bodyPr wrap="square">
            <a:noAutofit/>
            <a:scene3d>
              <a:camera prst="orthographicFront"/>
              <a:lightRig rig="threePt" dir="t"/>
            </a:scene3d>
          </a:bodyPr>
          <a:lstStyle>
            <a:defPPr>
              <a:defRPr lang="en-US"/>
            </a:defPPr>
            <a:lvl1pPr algn="just">
              <a:spcBef>
                <a:spcPts val="800"/>
              </a:spcBef>
              <a:spcAft>
                <a:spcPts val="800"/>
              </a:spcAft>
              <a:defRPr sz="3000" b="1">
                <a:effectLst>
                  <a:outerShdw blurRad="38100" dist="25400" dir="5400000" algn="ctr" rotWithShape="0">
                    <a:srgbClr val="6E747A">
                      <a:alpha val="43000"/>
                    </a:srgbClr>
                  </a:outerShdw>
                </a:effectLst>
                <a:latin typeface="#9Slide03 Arima Madurai Bold" panose="00000800000000000000" charset="0"/>
                <a:ea typeface="Times New Roman" panose="02020603050405020304" charset="0"/>
                <a:cs typeface="#9Slide03 Arima Madurai Bold" panose="00000800000000000000" charset="0"/>
              </a:defRPr>
            </a:lvl1pPr>
          </a:lstStyle>
          <a:p>
            <a:pPr>
              <a:spcBef>
                <a:spcPts val="600"/>
              </a:spcBef>
              <a:spcAft>
                <a:spcPts val="600"/>
              </a:spcAft>
            </a:pPr>
            <a:r>
              <a:rPr lang="en-US" sz="2900" dirty="0"/>
              <a:t>+ </a:t>
            </a:r>
            <a:r>
              <a:rPr lang="en-US" sz="2900" dirty="0" err="1"/>
              <a:t>Nó</a:t>
            </a:r>
            <a:r>
              <a:rPr lang="en-US" sz="2900" dirty="0"/>
              <a:t> </a:t>
            </a:r>
            <a:r>
              <a:rPr lang="en-US" sz="2900" dirty="0" err="1"/>
              <a:t>hôn</a:t>
            </a:r>
            <a:r>
              <a:rPr lang="en-US" sz="2900" dirty="0"/>
              <a:t> </a:t>
            </a:r>
            <a:r>
              <a:rPr lang="en-US" sz="2900" dirty="0" err="1"/>
              <a:t>ba</a:t>
            </a:r>
            <a:r>
              <a:rPr lang="en-US" sz="2900" dirty="0"/>
              <a:t> </a:t>
            </a:r>
            <a:r>
              <a:rPr lang="en-US" sz="2900" dirty="0" err="1"/>
              <a:t>cùng</a:t>
            </a:r>
            <a:r>
              <a:rPr lang="en-US" sz="2900" dirty="0"/>
              <a:t> </a:t>
            </a:r>
            <a:r>
              <a:rPr lang="en-US" sz="2900" dirty="0" err="1"/>
              <a:t>khắp</a:t>
            </a:r>
            <a:r>
              <a:rPr lang="en-US" sz="2900" dirty="0"/>
              <a:t>, </a:t>
            </a:r>
            <a:r>
              <a:rPr lang="en-US" sz="2900" dirty="0" err="1"/>
              <a:t>ôm</a:t>
            </a:r>
            <a:r>
              <a:rPr lang="en-US" sz="2900" dirty="0"/>
              <a:t> </a:t>
            </a:r>
            <a:r>
              <a:rPr lang="en-US" sz="2900" dirty="0" err="1"/>
              <a:t>chặt</a:t>
            </a:r>
            <a:r>
              <a:rPr lang="en-US" sz="2900" dirty="0"/>
              <a:t> </a:t>
            </a:r>
            <a:r>
              <a:rPr lang="en-US" sz="2900" dirty="0" err="1"/>
              <a:t>ba</a:t>
            </a:r>
            <a:r>
              <a:rPr lang="en-US" sz="2900" dirty="0"/>
              <a:t>. </a:t>
            </a:r>
            <a:r>
              <a:rPr lang="en-US" sz="2900" dirty="0" err="1"/>
              <a:t>hét</a:t>
            </a:r>
            <a:r>
              <a:rPr lang="en-US" sz="2900" dirty="0"/>
              <a:t> </a:t>
            </a:r>
            <a:r>
              <a:rPr lang="en-US" sz="2900" dirty="0" err="1"/>
              <a:t>lên</a:t>
            </a:r>
            <a:r>
              <a:rPr lang="en-US" sz="2900" dirty="0"/>
              <a:t>, </a:t>
            </a:r>
            <a:r>
              <a:rPr lang="en-US" sz="2900" dirty="0" err="1"/>
              <a:t>hai</a:t>
            </a:r>
            <a:r>
              <a:rPr lang="en-US" sz="2900" dirty="0"/>
              <a:t> </a:t>
            </a:r>
            <a:r>
              <a:rPr lang="en-US" sz="2900" dirty="0" err="1"/>
              <a:t>tay</a:t>
            </a:r>
            <a:r>
              <a:rPr lang="en-US" sz="2900" dirty="0"/>
              <a:t> </a:t>
            </a:r>
            <a:r>
              <a:rPr lang="en-US" sz="2900" dirty="0" err="1"/>
              <a:t>xiết</a:t>
            </a:r>
            <a:r>
              <a:rPr lang="en-US" sz="2900" dirty="0"/>
              <a:t> </a:t>
            </a:r>
            <a:r>
              <a:rPr lang="en-US" sz="2900" dirty="0" err="1"/>
              <a:t>chặt</a:t>
            </a:r>
            <a:r>
              <a:rPr lang="en-US" sz="2900" dirty="0"/>
              <a:t> </a:t>
            </a:r>
            <a:r>
              <a:rPr lang="en-US" sz="2900" dirty="0" err="1"/>
              <a:t>lấy</a:t>
            </a:r>
            <a:r>
              <a:rPr lang="en-US" sz="2900" dirty="0"/>
              <a:t> </a:t>
            </a:r>
            <a:r>
              <a:rPr lang="en-US" sz="2900" dirty="0" err="1"/>
              <a:t>cổ</a:t>
            </a:r>
            <a:r>
              <a:rPr lang="en-US" sz="2900" dirty="0"/>
              <a:t>, dang </a:t>
            </a:r>
            <a:r>
              <a:rPr lang="en-US" sz="2900" dirty="0" err="1"/>
              <a:t>cả</a:t>
            </a:r>
            <a:r>
              <a:rPr lang="en-US" sz="2900" dirty="0"/>
              <a:t> </a:t>
            </a:r>
            <a:r>
              <a:rPr lang="en-US" sz="2900" dirty="0" err="1"/>
              <a:t>hai</a:t>
            </a:r>
            <a:r>
              <a:rPr lang="en-US" sz="2900" dirty="0"/>
              <a:t> </a:t>
            </a:r>
            <a:r>
              <a:rPr lang="en-US" sz="2900" dirty="0" err="1"/>
              <a:t>chân</a:t>
            </a:r>
            <a:r>
              <a:rPr lang="en-US" sz="2900" dirty="0"/>
              <a:t> </a:t>
            </a:r>
            <a:r>
              <a:rPr lang="en-US" sz="2900" dirty="0" err="1"/>
              <a:t>câu</a:t>
            </a:r>
            <a:r>
              <a:rPr lang="en-US" sz="2900" dirty="0"/>
              <a:t> </a:t>
            </a:r>
            <a:r>
              <a:rPr lang="en-US" sz="2900" dirty="0" err="1"/>
              <a:t>chặt</a:t>
            </a:r>
            <a:r>
              <a:rPr lang="en-US" sz="2900" dirty="0"/>
              <a:t> </a:t>
            </a:r>
            <a:r>
              <a:rPr lang="en-US" sz="2900" dirty="0" err="1"/>
              <a:t>lấy</a:t>
            </a:r>
            <a:r>
              <a:rPr lang="en-US" sz="2900" dirty="0"/>
              <a:t> </a:t>
            </a:r>
            <a:r>
              <a:rPr lang="en-US" sz="2900" dirty="0" err="1"/>
              <a:t>ba</a:t>
            </a:r>
            <a:r>
              <a:rPr lang="en-US" sz="2900" dirty="0"/>
              <a:t>, </a:t>
            </a:r>
            <a:r>
              <a:rPr lang="en-US" sz="2900" dirty="0" err="1"/>
              <a:t>đôi</a:t>
            </a:r>
            <a:r>
              <a:rPr lang="en-US" sz="2900" dirty="0"/>
              <a:t> </a:t>
            </a:r>
            <a:r>
              <a:rPr lang="en-US" sz="2900" dirty="0" err="1"/>
              <a:t>vai</a:t>
            </a:r>
            <a:r>
              <a:rPr lang="en-US" sz="2900" dirty="0"/>
              <a:t> </a:t>
            </a:r>
            <a:r>
              <a:rPr lang="en-US" sz="2900" dirty="0" err="1"/>
              <a:t>nó</a:t>
            </a:r>
            <a:r>
              <a:rPr lang="en-US" sz="2900" dirty="0"/>
              <a:t> run run, </a:t>
            </a:r>
            <a:r>
              <a:rPr lang="en-US" sz="2900" dirty="0" err="1"/>
              <a:t>ôm</a:t>
            </a:r>
            <a:r>
              <a:rPr lang="en-US" sz="2900" dirty="0"/>
              <a:t> </a:t>
            </a:r>
            <a:r>
              <a:rPr lang="en-US" sz="2900" dirty="0" err="1"/>
              <a:t>chầm</a:t>
            </a:r>
            <a:r>
              <a:rPr lang="en-US" sz="2900" dirty="0"/>
              <a:t> </a:t>
            </a:r>
            <a:r>
              <a:rPr lang="en-US" sz="2900" dirty="0" err="1"/>
              <a:t>ba</a:t>
            </a:r>
            <a:r>
              <a:rPr lang="en-US" sz="2900" dirty="0"/>
              <a:t> </a:t>
            </a:r>
            <a:r>
              <a:rPr lang="en-US" sz="2900" dirty="0" err="1"/>
              <a:t>một</a:t>
            </a:r>
            <a:r>
              <a:rPr lang="en-US" sz="2900" dirty="0"/>
              <a:t> </a:t>
            </a:r>
            <a:r>
              <a:rPr lang="en-US" sz="2900" dirty="0" err="1"/>
              <a:t>lần</a:t>
            </a:r>
            <a:r>
              <a:rPr lang="en-US" sz="2900" dirty="0"/>
              <a:t> </a:t>
            </a:r>
            <a:r>
              <a:rPr lang="en-US" sz="2900" dirty="0" err="1"/>
              <a:t>nữa</a:t>
            </a:r>
            <a:r>
              <a:rPr lang="en-US" sz="2900" dirty="0"/>
              <a:t> </a:t>
            </a:r>
            <a:r>
              <a:rPr lang="en-US" sz="2900" dirty="0" err="1"/>
              <a:t>rồi</a:t>
            </a:r>
            <a:r>
              <a:rPr lang="en-US" sz="2900" dirty="0"/>
              <a:t> </a:t>
            </a:r>
            <a:r>
              <a:rPr lang="en-US" sz="2900" dirty="0" err="1"/>
              <a:t>mếu</a:t>
            </a:r>
            <a:r>
              <a:rPr lang="en-US" sz="2900" dirty="0"/>
              <a:t> </a:t>
            </a:r>
            <a:r>
              <a:rPr lang="en-US" sz="2900" dirty="0" err="1"/>
              <a:t>máo</a:t>
            </a:r>
            <a:r>
              <a:rPr lang="en-US" sz="2900" dirty="0"/>
              <a:t>. </a:t>
            </a:r>
            <a:r>
              <a:rPr lang="en-US" sz="2900" dirty="0" err="1"/>
              <a:t>Nó</a:t>
            </a:r>
            <a:r>
              <a:rPr lang="en-US" sz="2900" dirty="0"/>
              <a:t> </a:t>
            </a:r>
            <a:r>
              <a:rPr lang="en-US" sz="2900" dirty="0" err="1"/>
              <a:t>nói</a:t>
            </a:r>
            <a:r>
              <a:rPr lang="en-US" sz="2900" dirty="0"/>
              <a:t> </a:t>
            </a:r>
            <a:r>
              <a:rPr lang="en-US" sz="2900" dirty="0" err="1"/>
              <a:t>trong</a:t>
            </a:r>
            <a:r>
              <a:rPr lang="en-US" sz="2900" dirty="0"/>
              <a:t> </a:t>
            </a:r>
            <a:r>
              <a:rPr lang="en-US" sz="2900" dirty="0" err="1"/>
              <a:t>tiếng</a:t>
            </a:r>
            <a:r>
              <a:rPr lang="en-US" sz="2900" dirty="0"/>
              <a:t> </a:t>
            </a:r>
            <a:r>
              <a:rPr lang="en-US" sz="2900" dirty="0" err="1"/>
              <a:t>nấc</a:t>
            </a:r>
            <a:r>
              <a:rPr lang="en-US" sz="2900" dirty="0"/>
              <a:t>, </a:t>
            </a:r>
            <a:r>
              <a:rPr lang="en-US" sz="2900" dirty="0" err="1"/>
              <a:t>vừa</a:t>
            </a:r>
            <a:r>
              <a:rPr lang="en-US" sz="2900" dirty="0"/>
              <a:t> </a:t>
            </a:r>
            <a:r>
              <a:rPr lang="en-US" sz="2900" dirty="0" err="1"/>
              <a:t>nói</a:t>
            </a:r>
            <a:r>
              <a:rPr lang="en-US" sz="2900" dirty="0"/>
              <a:t> </a:t>
            </a:r>
            <a:r>
              <a:rPr lang="en-US" sz="2900" dirty="0" err="1"/>
              <a:t>vừa</a:t>
            </a:r>
            <a:r>
              <a:rPr lang="en-US" sz="2900" dirty="0"/>
              <a:t> </a:t>
            </a:r>
            <a:r>
              <a:rPr lang="en-US" sz="2900" dirty="0" err="1"/>
              <a:t>từ</a:t>
            </a:r>
            <a:r>
              <a:rPr lang="en-US" sz="2900" dirty="0"/>
              <a:t> </a:t>
            </a:r>
            <a:r>
              <a:rPr lang="en-US" sz="2900" dirty="0" err="1"/>
              <a:t>từ</a:t>
            </a:r>
            <a:r>
              <a:rPr lang="en-US" sz="2900" dirty="0"/>
              <a:t> </a:t>
            </a:r>
            <a:r>
              <a:rPr lang="en-US" sz="2900" dirty="0" err="1"/>
              <a:t>tuột</a:t>
            </a:r>
            <a:r>
              <a:rPr lang="en-US" sz="2900" dirty="0"/>
              <a:t> </a:t>
            </a:r>
            <a:r>
              <a:rPr lang="en-US" sz="2900" dirty="0" err="1"/>
              <a:t>xuống</a:t>
            </a:r>
            <a:r>
              <a:rPr lang="en-US" sz="2900" dirty="0"/>
              <a:t>.</a:t>
            </a:r>
          </a:p>
          <a:p>
            <a:pPr marL="457200" indent="-457200">
              <a:spcBef>
                <a:spcPts val="600"/>
              </a:spcBef>
              <a:spcAft>
                <a:spcPts val="600"/>
              </a:spcAft>
              <a:buFontTx/>
              <a:buChar char="-"/>
            </a:pPr>
            <a:r>
              <a:rPr lang="en-US" sz="2900" dirty="0" err="1">
                <a:sym typeface="+mn-ea"/>
              </a:rPr>
              <a:t>Lời</a:t>
            </a:r>
            <a:r>
              <a:rPr lang="en-US" sz="2900" dirty="0">
                <a:sym typeface="+mn-ea"/>
              </a:rPr>
              <a:t> </a:t>
            </a:r>
            <a:r>
              <a:rPr lang="en-US" sz="2900" dirty="0" err="1">
                <a:sym typeface="+mn-ea"/>
              </a:rPr>
              <a:t>nói</a:t>
            </a:r>
            <a:r>
              <a:rPr lang="en-US" sz="2900" dirty="0">
                <a:sym typeface="+mn-ea"/>
              </a:rPr>
              <a:t>:</a:t>
            </a:r>
          </a:p>
          <a:p>
            <a:pPr marL="457200" indent="-457200">
              <a:spcBef>
                <a:spcPts val="600"/>
              </a:spcBef>
              <a:spcAft>
                <a:spcPts val="600"/>
              </a:spcAft>
              <a:buFontTx/>
              <a:buChar char="-"/>
            </a:pPr>
            <a:r>
              <a:rPr lang="en-US" sz="2900" dirty="0">
                <a:sym typeface="+mn-ea"/>
              </a:rPr>
              <a:t>+ Ba…a…a…</a:t>
            </a:r>
            <a:r>
              <a:rPr lang="en-US" sz="2900" dirty="0" err="1">
                <a:sym typeface="+mn-ea"/>
              </a:rPr>
              <a:t>ba</a:t>
            </a:r>
            <a:endParaRPr lang="en-US" sz="2900" dirty="0">
              <a:sym typeface="+mn-ea"/>
            </a:endParaRPr>
          </a:p>
          <a:p>
            <a:pPr>
              <a:spcBef>
                <a:spcPts val="600"/>
              </a:spcBef>
              <a:spcAft>
                <a:spcPts val="600"/>
              </a:spcAft>
            </a:pPr>
            <a:r>
              <a:rPr lang="en-US" sz="2900" dirty="0">
                <a:sym typeface="+mn-ea"/>
              </a:rPr>
              <a:t>+ Ba! </a:t>
            </a:r>
            <a:r>
              <a:rPr lang="en-US" sz="2900" dirty="0" err="1">
                <a:sym typeface="+mn-ea"/>
              </a:rPr>
              <a:t>Không</a:t>
            </a:r>
            <a:r>
              <a:rPr lang="en-US" sz="2900" dirty="0">
                <a:sym typeface="+mn-ea"/>
              </a:rPr>
              <a:t> </a:t>
            </a:r>
            <a:r>
              <a:rPr lang="en-US" sz="2900" dirty="0" err="1">
                <a:sym typeface="+mn-ea"/>
              </a:rPr>
              <a:t>cho</a:t>
            </a:r>
            <a:r>
              <a:rPr lang="en-US" sz="2900" dirty="0">
                <a:sym typeface="+mn-ea"/>
              </a:rPr>
              <a:t> </a:t>
            </a:r>
            <a:r>
              <a:rPr lang="en-US" sz="2900" dirty="0" err="1">
                <a:sym typeface="+mn-ea"/>
              </a:rPr>
              <a:t>ba</a:t>
            </a:r>
            <a:r>
              <a:rPr lang="en-US" sz="2900" dirty="0">
                <a:sym typeface="+mn-ea"/>
              </a:rPr>
              <a:t> </a:t>
            </a:r>
            <a:r>
              <a:rPr lang="en-US" sz="2900" dirty="0" err="1">
                <a:sym typeface="+mn-ea"/>
              </a:rPr>
              <a:t>đi</a:t>
            </a:r>
            <a:r>
              <a:rPr lang="en-US" sz="2900" dirty="0">
                <a:sym typeface="+mn-ea"/>
              </a:rPr>
              <a:t> </a:t>
            </a:r>
            <a:r>
              <a:rPr lang="en-US" sz="2900" dirty="0" err="1">
                <a:sym typeface="+mn-ea"/>
              </a:rPr>
              <a:t>nữa</a:t>
            </a:r>
            <a:r>
              <a:rPr lang="en-US" sz="2900" dirty="0">
                <a:sym typeface="+mn-ea"/>
              </a:rPr>
              <a:t>! Ba ở </a:t>
            </a:r>
            <a:r>
              <a:rPr lang="en-US" sz="2900" dirty="0" err="1">
                <a:sym typeface="+mn-ea"/>
              </a:rPr>
              <a:t>nhà</a:t>
            </a:r>
            <a:r>
              <a:rPr lang="en-US" sz="2900" dirty="0">
                <a:sym typeface="+mn-ea"/>
              </a:rPr>
              <a:t> </a:t>
            </a:r>
            <a:r>
              <a:rPr lang="en-US" sz="2900" dirty="0" err="1">
                <a:sym typeface="+mn-ea"/>
              </a:rPr>
              <a:t>với</a:t>
            </a:r>
            <a:r>
              <a:rPr lang="en-US" sz="2900" dirty="0">
                <a:sym typeface="+mn-ea"/>
              </a:rPr>
              <a:t> con.</a:t>
            </a:r>
          </a:p>
          <a:p>
            <a:pPr>
              <a:spcBef>
                <a:spcPts val="600"/>
              </a:spcBef>
              <a:spcAft>
                <a:spcPts val="600"/>
              </a:spcAft>
            </a:pPr>
            <a:r>
              <a:rPr lang="en-US" sz="2900" dirty="0">
                <a:sym typeface="+mn-ea"/>
              </a:rPr>
              <a:t>+ </a:t>
            </a:r>
            <a:r>
              <a:rPr lang="en-US" sz="2900" dirty="0" err="1">
                <a:sym typeface="+mn-ea"/>
              </a:rPr>
              <a:t>Không</a:t>
            </a:r>
            <a:r>
              <a:rPr lang="en-US" sz="2900" dirty="0">
                <a:sym typeface="+mn-ea"/>
              </a:rPr>
              <a:t>!</a:t>
            </a:r>
          </a:p>
          <a:p>
            <a:pPr>
              <a:spcBef>
                <a:spcPts val="600"/>
              </a:spcBef>
              <a:spcAft>
                <a:spcPts val="600"/>
              </a:spcAft>
            </a:pPr>
            <a:r>
              <a:rPr lang="en-US" sz="2900" dirty="0">
                <a:sym typeface="+mn-ea"/>
              </a:rPr>
              <a:t>+ Ba </a:t>
            </a:r>
            <a:r>
              <a:rPr lang="en-US" sz="2900" dirty="0" err="1">
                <a:sym typeface="+mn-ea"/>
              </a:rPr>
              <a:t>về</a:t>
            </a:r>
            <a:r>
              <a:rPr lang="en-US" sz="2900" dirty="0">
                <a:sym typeface="+mn-ea"/>
              </a:rPr>
              <a:t>! Ba </a:t>
            </a:r>
            <a:r>
              <a:rPr lang="en-US" sz="2900" dirty="0" err="1">
                <a:sym typeface="+mn-ea"/>
              </a:rPr>
              <a:t>mua</a:t>
            </a:r>
            <a:r>
              <a:rPr lang="en-US" sz="2900" dirty="0">
                <a:sym typeface="+mn-ea"/>
              </a:rPr>
              <a:t> </a:t>
            </a:r>
            <a:r>
              <a:rPr lang="en-US" sz="2900" dirty="0" err="1">
                <a:sym typeface="+mn-ea"/>
              </a:rPr>
              <a:t>cho</a:t>
            </a:r>
            <a:r>
              <a:rPr lang="en-US" sz="2900" dirty="0">
                <a:sym typeface="+mn-ea"/>
              </a:rPr>
              <a:t> con </a:t>
            </a:r>
            <a:r>
              <a:rPr lang="en-US" sz="2900" dirty="0" err="1">
                <a:sym typeface="+mn-ea"/>
              </a:rPr>
              <a:t>một</a:t>
            </a:r>
            <a:r>
              <a:rPr lang="en-US" sz="2900" dirty="0">
                <a:sym typeface="+mn-ea"/>
              </a:rPr>
              <a:t> </a:t>
            </a:r>
            <a:r>
              <a:rPr lang="en-US" sz="2900" dirty="0" err="1">
                <a:sym typeface="+mn-ea"/>
              </a:rPr>
              <a:t>cây</a:t>
            </a:r>
            <a:r>
              <a:rPr lang="en-US" sz="2900" dirty="0">
                <a:sym typeface="+mn-ea"/>
              </a:rPr>
              <a:t> </a:t>
            </a:r>
            <a:r>
              <a:rPr lang="en-US" sz="2900" dirty="0" err="1">
                <a:sym typeface="+mn-ea"/>
              </a:rPr>
              <a:t>lược</a:t>
            </a:r>
            <a:r>
              <a:rPr lang="en-US" sz="2900" dirty="0">
                <a:sym typeface="+mn-ea"/>
              </a:rPr>
              <a:t>, </a:t>
            </a:r>
            <a:r>
              <a:rPr lang="en-US" sz="2900" dirty="0" err="1">
                <a:sym typeface="+mn-ea"/>
              </a:rPr>
              <a:t>nghe</a:t>
            </a:r>
            <a:r>
              <a:rPr lang="en-US" sz="2900" dirty="0">
                <a:sym typeface="+mn-ea"/>
              </a:rPr>
              <a:t> </a:t>
            </a:r>
            <a:r>
              <a:rPr lang="en-US" sz="2900" dirty="0" err="1">
                <a:sym typeface="+mn-ea"/>
              </a:rPr>
              <a:t>ba</a:t>
            </a:r>
            <a:r>
              <a:rPr lang="en-US" sz="2900" dirty="0">
                <a:sym typeface="+mn-ea"/>
              </a:rPr>
              <a:t>!</a:t>
            </a:r>
          </a:p>
          <a:p>
            <a:pPr>
              <a:spcBef>
                <a:spcPts val="600"/>
              </a:spcBef>
              <a:spcAft>
                <a:spcPts val="600"/>
              </a:spcAft>
            </a:pPr>
            <a:r>
              <a:rPr lang="en-US" sz="2900" dirty="0">
                <a:sym typeface="+mn-ea"/>
              </a:rPr>
              <a:t>* </a:t>
            </a:r>
            <a:r>
              <a:rPr lang="en-US" sz="2900" dirty="0" err="1">
                <a:sym typeface="+mn-ea"/>
              </a:rPr>
              <a:t>Nhận</a:t>
            </a:r>
            <a:r>
              <a:rPr lang="en-US" sz="2900" dirty="0">
                <a:sym typeface="+mn-ea"/>
              </a:rPr>
              <a:t> </a:t>
            </a:r>
            <a:r>
              <a:rPr lang="en-US" sz="2900" dirty="0" err="1">
                <a:sym typeface="+mn-ea"/>
              </a:rPr>
              <a:t>xét</a:t>
            </a:r>
            <a:r>
              <a:rPr lang="en-US" sz="2900" dirty="0">
                <a:sym typeface="+mn-ea"/>
              </a:rPr>
              <a:t>: qua </a:t>
            </a:r>
            <a:r>
              <a:rPr lang="en-US" sz="2900" dirty="0" err="1">
                <a:sym typeface="+mn-ea"/>
              </a:rPr>
              <a:t>hành</a:t>
            </a:r>
            <a:r>
              <a:rPr lang="en-US" sz="2900" dirty="0">
                <a:sym typeface="+mn-ea"/>
              </a:rPr>
              <a:t> </a:t>
            </a:r>
            <a:r>
              <a:rPr lang="en-US" sz="2900" dirty="0" err="1">
                <a:sym typeface="+mn-ea"/>
              </a:rPr>
              <a:t>động</a:t>
            </a:r>
            <a:r>
              <a:rPr lang="en-US" sz="2900" dirty="0">
                <a:sym typeface="+mn-ea"/>
              </a:rPr>
              <a:t> </a:t>
            </a:r>
            <a:r>
              <a:rPr lang="en-US" sz="2900" dirty="0" err="1">
                <a:sym typeface="+mn-ea"/>
              </a:rPr>
              <a:t>và</a:t>
            </a:r>
            <a:r>
              <a:rPr lang="en-US" sz="2900" dirty="0">
                <a:sym typeface="+mn-ea"/>
              </a:rPr>
              <a:t> </a:t>
            </a:r>
            <a:r>
              <a:rPr lang="en-US" sz="2900" dirty="0" err="1">
                <a:sym typeface="+mn-ea"/>
              </a:rPr>
              <a:t>lời</a:t>
            </a:r>
            <a:r>
              <a:rPr lang="en-US" sz="2900" dirty="0">
                <a:sym typeface="+mn-ea"/>
              </a:rPr>
              <a:t> </a:t>
            </a:r>
            <a:r>
              <a:rPr lang="en-US" sz="2900" dirty="0" err="1">
                <a:sym typeface="+mn-ea"/>
              </a:rPr>
              <a:t>nói</a:t>
            </a:r>
            <a:r>
              <a:rPr lang="en-US" sz="2900" dirty="0">
                <a:sym typeface="+mn-ea"/>
              </a:rPr>
              <a:t>, ta </a:t>
            </a:r>
            <a:r>
              <a:rPr lang="en-US" sz="2900" dirty="0" err="1">
                <a:sym typeface="+mn-ea"/>
              </a:rPr>
              <a:t>thấy</a:t>
            </a:r>
            <a:r>
              <a:rPr lang="en-US" sz="2900" dirty="0">
                <a:sym typeface="+mn-ea"/>
              </a:rPr>
              <a:t> </a:t>
            </a:r>
            <a:r>
              <a:rPr lang="en-US" sz="2900" dirty="0" err="1">
                <a:sym typeface="+mn-ea"/>
              </a:rPr>
              <a:t>Bé</a:t>
            </a:r>
            <a:r>
              <a:rPr lang="en-US" sz="2900" dirty="0">
                <a:sym typeface="+mn-ea"/>
              </a:rPr>
              <a:t> Thu </a:t>
            </a:r>
            <a:r>
              <a:rPr lang="en-US" sz="2900" dirty="0" err="1">
                <a:sym typeface="+mn-ea"/>
              </a:rPr>
              <a:t>thay</a:t>
            </a:r>
            <a:r>
              <a:rPr lang="en-US" sz="2900" dirty="0">
                <a:sym typeface="+mn-ea"/>
              </a:rPr>
              <a:t> </a:t>
            </a:r>
            <a:r>
              <a:rPr lang="en-US" sz="2900" dirty="0" err="1">
                <a:sym typeface="+mn-ea"/>
              </a:rPr>
              <a:t>đổi</a:t>
            </a:r>
            <a:r>
              <a:rPr lang="en-US" sz="2900" dirty="0">
                <a:sym typeface="+mn-ea"/>
              </a:rPr>
              <a:t> </a:t>
            </a:r>
            <a:r>
              <a:rPr lang="en-US" sz="2900" dirty="0" err="1">
                <a:sym typeface="+mn-ea"/>
              </a:rPr>
              <a:t>một</a:t>
            </a:r>
            <a:r>
              <a:rPr lang="en-US" sz="2900" dirty="0">
                <a:sym typeface="+mn-ea"/>
              </a:rPr>
              <a:t> </a:t>
            </a:r>
            <a:r>
              <a:rPr lang="en-US" sz="2900" dirty="0" err="1">
                <a:sym typeface="+mn-ea"/>
              </a:rPr>
              <a:t>cách</a:t>
            </a:r>
            <a:r>
              <a:rPr lang="en-US" sz="2900" dirty="0">
                <a:sym typeface="+mn-ea"/>
              </a:rPr>
              <a:t> </a:t>
            </a:r>
            <a:r>
              <a:rPr lang="en-US" sz="2900" dirty="0" err="1">
                <a:sym typeface="+mn-ea"/>
              </a:rPr>
              <a:t>bất</a:t>
            </a:r>
            <a:r>
              <a:rPr lang="en-US" sz="2900" dirty="0">
                <a:sym typeface="+mn-ea"/>
              </a:rPr>
              <a:t> </a:t>
            </a:r>
            <a:r>
              <a:rPr lang="en-US" sz="2900" dirty="0" err="1">
                <a:sym typeface="+mn-ea"/>
              </a:rPr>
              <a:t>ngờ</a:t>
            </a:r>
            <a:r>
              <a:rPr lang="en-US" sz="2900" dirty="0">
                <a:sym typeface="+mn-ea"/>
              </a:rPr>
              <a:t>, </a:t>
            </a:r>
            <a:r>
              <a:rPr lang="en-US" sz="2900" dirty="0" err="1">
                <a:sym typeface="+mn-ea"/>
              </a:rPr>
              <a:t>đột</a:t>
            </a:r>
            <a:r>
              <a:rPr lang="en-US" sz="2900" dirty="0">
                <a:sym typeface="+mn-ea"/>
              </a:rPr>
              <a:t> </a:t>
            </a:r>
            <a:r>
              <a:rPr lang="en-US" sz="2900" dirty="0" err="1">
                <a:sym typeface="+mn-ea"/>
              </a:rPr>
              <a:t>ngột</a:t>
            </a:r>
            <a:r>
              <a:rPr lang="en-US" sz="2900" dirty="0">
                <a:sym typeface="+mn-ea"/>
              </a:rPr>
              <a:t> </a:t>
            </a:r>
            <a:r>
              <a:rPr lang="en-US" sz="2900" dirty="0" err="1">
                <a:sym typeface="+mn-ea"/>
              </a:rPr>
              <a:t>trong</a:t>
            </a:r>
            <a:r>
              <a:rPr lang="en-US" sz="2900" dirty="0">
                <a:sym typeface="+mn-ea"/>
              </a:rPr>
              <a:t> </a:t>
            </a:r>
            <a:r>
              <a:rPr lang="en-US" sz="2900" dirty="0" err="1">
                <a:sym typeface="+mn-ea"/>
              </a:rPr>
              <a:t>tâm</a:t>
            </a:r>
            <a:r>
              <a:rPr lang="en-US" sz="2900" dirty="0">
                <a:sym typeface="+mn-ea"/>
              </a:rPr>
              <a:t> </a:t>
            </a:r>
            <a:r>
              <a:rPr lang="en-US" sz="2900" dirty="0" err="1">
                <a:sym typeface="+mn-ea"/>
              </a:rPr>
              <a:t>trạng</a:t>
            </a:r>
            <a:r>
              <a:rPr lang="en-US" sz="2900" dirty="0">
                <a:sym typeface="+mn-ea"/>
              </a:rPr>
              <a:t> </a:t>
            </a:r>
            <a:r>
              <a:rPr lang="en-US" sz="2900" dirty="0" err="1">
                <a:sym typeface="+mn-ea"/>
              </a:rPr>
              <a:t>yêu</a:t>
            </a:r>
            <a:r>
              <a:rPr lang="en-US" sz="2900" dirty="0">
                <a:sym typeface="+mn-ea"/>
              </a:rPr>
              <a:t> cha </a:t>
            </a:r>
            <a:r>
              <a:rPr lang="en-US" sz="2900" dirty="0" err="1">
                <a:sym typeface="+mn-ea"/>
              </a:rPr>
              <a:t>thật</a:t>
            </a:r>
            <a:r>
              <a:rPr lang="en-US" sz="2900" dirty="0">
                <a:sym typeface="+mn-ea"/>
              </a:rPr>
              <a:t> </a:t>
            </a:r>
            <a:r>
              <a:rPr lang="en-US" sz="2900" dirty="0" err="1">
                <a:sym typeface="+mn-ea"/>
              </a:rPr>
              <a:t>mãnh</a:t>
            </a:r>
            <a:r>
              <a:rPr lang="en-US" sz="2900" dirty="0">
                <a:sym typeface="+mn-ea"/>
              </a:rPr>
              <a:t> </a:t>
            </a:r>
            <a:r>
              <a:rPr lang="en-US" sz="2900" dirty="0" err="1">
                <a:sym typeface="+mn-ea"/>
              </a:rPr>
              <a:t>liệt</a:t>
            </a:r>
            <a:r>
              <a:rPr lang="en-US" sz="2900" dirty="0">
                <a:sym typeface="+mn-ea"/>
              </a:rPr>
              <a:t>, </a:t>
            </a:r>
            <a:r>
              <a:rPr lang="en-US" sz="2900" dirty="0" err="1">
                <a:sym typeface="+mn-ea"/>
              </a:rPr>
              <a:t>nồng</a:t>
            </a:r>
            <a:r>
              <a:rPr lang="en-US" sz="2900" dirty="0">
                <a:sym typeface="+mn-ea"/>
              </a:rPr>
              <a:t> </a:t>
            </a:r>
            <a:r>
              <a:rPr lang="en-US" sz="2900" dirty="0" err="1">
                <a:sym typeface="+mn-ea"/>
              </a:rPr>
              <a:t>nàn</a:t>
            </a:r>
            <a:r>
              <a:rPr lang="en-US" sz="2900" dirty="0">
                <a:sym typeface="+mn-ea"/>
              </a:rPr>
              <a:t>. </a:t>
            </a:r>
            <a:r>
              <a:rPr lang="en-US" sz="2900" dirty="0" err="1">
                <a:sym typeface="+mn-ea"/>
              </a:rPr>
              <a:t>Điều</a:t>
            </a:r>
            <a:r>
              <a:rPr lang="en-US" sz="2900" dirty="0">
                <a:sym typeface="+mn-ea"/>
              </a:rPr>
              <a:t> </a:t>
            </a:r>
            <a:r>
              <a:rPr lang="en-US" sz="2900" dirty="0" err="1">
                <a:sym typeface="+mn-ea"/>
              </a:rPr>
              <a:t>đó</a:t>
            </a:r>
            <a:r>
              <a:rPr lang="en-US" sz="2900" dirty="0">
                <a:sym typeface="+mn-ea"/>
              </a:rPr>
              <a:t> </a:t>
            </a:r>
            <a:r>
              <a:rPr lang="en-US" sz="2900" dirty="0" err="1">
                <a:sym typeface="+mn-ea"/>
              </a:rPr>
              <a:t>khẳng</a:t>
            </a:r>
            <a:r>
              <a:rPr lang="en-US" sz="2900" dirty="0">
                <a:sym typeface="+mn-ea"/>
              </a:rPr>
              <a:t> </a:t>
            </a:r>
            <a:r>
              <a:rPr lang="en-US" sz="2900" dirty="0" err="1">
                <a:sym typeface="+mn-ea"/>
              </a:rPr>
              <a:t>định</a:t>
            </a:r>
            <a:r>
              <a:rPr lang="en-US" sz="2900" dirty="0">
                <a:sym typeface="+mn-ea"/>
              </a:rPr>
              <a:t> </a:t>
            </a:r>
            <a:r>
              <a:rPr lang="en-US" sz="2900" dirty="0" err="1">
                <a:sym typeface="+mn-ea"/>
              </a:rPr>
              <a:t>bé</a:t>
            </a:r>
            <a:r>
              <a:rPr lang="en-US" sz="2900" dirty="0">
                <a:sym typeface="+mn-ea"/>
              </a:rPr>
              <a:t> Thu </a:t>
            </a:r>
            <a:r>
              <a:rPr lang="en-US" sz="2900" dirty="0" err="1">
                <a:sym typeface="+mn-ea"/>
              </a:rPr>
              <a:t>rất</a:t>
            </a:r>
            <a:r>
              <a:rPr lang="en-US" sz="2900" dirty="0">
                <a:sym typeface="+mn-ea"/>
              </a:rPr>
              <a:t> </a:t>
            </a:r>
            <a:r>
              <a:rPr lang="en-US" sz="2900" dirty="0" err="1">
                <a:sym typeface="+mn-ea"/>
              </a:rPr>
              <a:t>yêu</a:t>
            </a:r>
            <a:r>
              <a:rPr lang="en-US" sz="2900" dirty="0">
                <a:sym typeface="+mn-ea"/>
              </a:rPr>
              <a:t> cha </a:t>
            </a:r>
            <a:r>
              <a:rPr lang="en-US" sz="2900" dirty="0" err="1">
                <a:sym typeface="+mn-ea"/>
              </a:rPr>
              <a:t>của</a:t>
            </a:r>
            <a:r>
              <a:rPr lang="en-US" sz="2900" dirty="0">
                <a:sym typeface="+mn-ea"/>
              </a:rPr>
              <a:t> </a:t>
            </a:r>
            <a:r>
              <a:rPr lang="en-US" sz="2900" dirty="0" err="1">
                <a:sym typeface="+mn-ea"/>
              </a:rPr>
              <a:t>mình</a:t>
            </a:r>
            <a:r>
              <a:rPr lang="en-US" sz="2900" dirty="0">
                <a:sym typeface="+mn-ea"/>
              </a:rPr>
              <a:t>. </a:t>
            </a:r>
            <a:r>
              <a:rPr lang="en-US" sz="2900" dirty="0" err="1">
                <a:sym typeface="+mn-ea"/>
              </a:rPr>
              <a:t>Luôn</a:t>
            </a:r>
            <a:r>
              <a:rPr lang="en-US" sz="2900" dirty="0">
                <a:sym typeface="+mn-ea"/>
              </a:rPr>
              <a:t> </a:t>
            </a:r>
            <a:r>
              <a:rPr lang="en-US" sz="2900" dirty="0" err="1">
                <a:sym typeface="+mn-ea"/>
              </a:rPr>
              <a:t>muốn</a:t>
            </a:r>
            <a:r>
              <a:rPr lang="en-US" sz="2900" dirty="0">
                <a:sym typeface="+mn-ea"/>
              </a:rPr>
              <a:t> cha ở </a:t>
            </a:r>
            <a:r>
              <a:rPr lang="en-US" sz="2900" dirty="0" err="1">
                <a:sym typeface="+mn-ea"/>
              </a:rPr>
              <a:t>lại</a:t>
            </a:r>
            <a:r>
              <a:rPr lang="en-US" sz="2900" dirty="0">
                <a:sym typeface="+mn-ea"/>
              </a:rPr>
              <a:t>, </a:t>
            </a:r>
            <a:r>
              <a:rPr lang="en-US" sz="2900" dirty="0" err="1">
                <a:sym typeface="+mn-ea"/>
              </a:rPr>
              <a:t>không</a:t>
            </a:r>
            <a:r>
              <a:rPr lang="en-US" sz="2900" dirty="0">
                <a:sym typeface="+mn-ea"/>
              </a:rPr>
              <a:t> </a:t>
            </a:r>
            <a:r>
              <a:rPr lang="en-US" sz="2900" dirty="0" err="1">
                <a:sym typeface="+mn-ea"/>
              </a:rPr>
              <a:t>muốn</a:t>
            </a:r>
            <a:r>
              <a:rPr lang="en-US" sz="2900" dirty="0">
                <a:sym typeface="+mn-ea"/>
              </a:rPr>
              <a:t> </a:t>
            </a:r>
            <a:r>
              <a:rPr lang="en-US" sz="2900" dirty="0" err="1">
                <a:sym typeface="+mn-ea"/>
              </a:rPr>
              <a:t>ông</a:t>
            </a:r>
            <a:r>
              <a:rPr lang="en-US" sz="2900" dirty="0">
                <a:sym typeface="+mn-ea"/>
              </a:rPr>
              <a:t> </a:t>
            </a:r>
            <a:r>
              <a:rPr lang="en-US" sz="2900" dirty="0" err="1">
                <a:sym typeface="+mn-ea"/>
              </a:rPr>
              <a:t>Sáu</a:t>
            </a:r>
            <a:r>
              <a:rPr lang="en-US" sz="2900" dirty="0">
                <a:sym typeface="+mn-ea"/>
              </a:rPr>
              <a:t> </a:t>
            </a:r>
            <a:r>
              <a:rPr lang="en-US" sz="2900" dirty="0" err="1">
                <a:sym typeface="+mn-ea"/>
              </a:rPr>
              <a:t>đi</a:t>
            </a:r>
            <a:r>
              <a:rPr lang="en-US" sz="2900" dirty="0">
                <a:sym typeface="+mn-ea"/>
              </a:rPr>
              <a:t> </a:t>
            </a:r>
            <a:r>
              <a:rPr lang="en-US" sz="2900" dirty="0" err="1">
                <a:sym typeface="+mn-ea"/>
              </a:rPr>
              <a:t>công</a:t>
            </a:r>
            <a:r>
              <a:rPr lang="en-US" sz="2900" dirty="0">
                <a:sym typeface="+mn-ea"/>
              </a:rPr>
              <a:t> </a:t>
            </a:r>
            <a:r>
              <a:rPr lang="en-US" sz="2900" dirty="0" err="1">
                <a:sym typeface="+mn-ea"/>
              </a:rPr>
              <a:t>tác</a:t>
            </a:r>
            <a:r>
              <a:rPr lang="en-US" sz="2900" dirty="0">
                <a:sym typeface="+mn-ea"/>
              </a:rPr>
              <a:t>.</a:t>
            </a:r>
            <a:endParaRPr lang="en-US" sz="2900" dirty="0"/>
          </a:p>
          <a:p>
            <a:pPr>
              <a:spcBef>
                <a:spcPts val="600"/>
              </a:spcBef>
              <a:spcAft>
                <a:spcPts val="600"/>
              </a:spcAft>
            </a:pPr>
            <a:endParaRPr lang="en-US" sz="2900" dirty="0"/>
          </a:p>
          <a:p>
            <a:pPr>
              <a:spcBef>
                <a:spcPts val="600"/>
              </a:spcBef>
              <a:spcAft>
                <a:spcPts val="600"/>
              </a:spcAft>
            </a:pPr>
            <a:endParaRPr lang="en-US" sz="2900" dirty="0"/>
          </a:p>
          <a:p>
            <a:pPr>
              <a:spcBef>
                <a:spcPts val="600"/>
              </a:spcBef>
              <a:spcAft>
                <a:spcPts val="600"/>
              </a:spcAft>
            </a:pPr>
            <a:endParaRPr lang="en-US" sz="2900"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5" grpId="1"/>
      <p:bldP spid="4" grpId="0"/>
      <p:bldP spid="4" grpId="1"/>
      <p:bldP spid="8" grpId="0" uiExpand="1" build="p"/>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5" name="Freeform 5"/>
          <p:cNvSpPr/>
          <p:nvPr/>
        </p:nvSpPr>
        <p:spPr>
          <a:xfrm rot="-6024690">
            <a:off x="-5653159" y="3138148"/>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sp>
        <p:nvSpPr>
          <p:cNvPr id="6" name="Freeform 6"/>
          <p:cNvSpPr/>
          <p:nvPr/>
        </p:nvSpPr>
        <p:spPr>
          <a:xfrm rot="4779868">
            <a:off x="11985377" y="3185293"/>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graphicFrame>
        <p:nvGraphicFramePr>
          <p:cNvPr id="13" name="Table 12"/>
          <p:cNvGraphicFramePr/>
          <p:nvPr>
            <p:extLst>
              <p:ext uri="{D42A27DB-BD31-4B8C-83A1-F6EECF244321}">
                <p14:modId xmlns:p14="http://schemas.microsoft.com/office/powerpoint/2010/main" val="4166756269"/>
              </p:ext>
            </p:extLst>
          </p:nvPr>
        </p:nvGraphicFramePr>
        <p:xfrm>
          <a:off x="1996281" y="660449"/>
          <a:ext cx="14295438" cy="8963871"/>
        </p:xfrm>
        <a:graphic>
          <a:graphicData uri="http://schemas.openxmlformats.org/drawingml/2006/table">
            <a:tbl>
              <a:tblPr/>
              <a:tblGrid>
                <a:gridCol w="7531735">
                  <a:extLst>
                    <a:ext uri="{9D8B030D-6E8A-4147-A177-3AD203B41FA5}">
                      <a16:colId xmlns:a16="http://schemas.microsoft.com/office/drawing/2014/main" val="20000"/>
                    </a:ext>
                  </a:extLst>
                </a:gridCol>
                <a:gridCol w="6763703">
                  <a:extLst>
                    <a:ext uri="{9D8B030D-6E8A-4147-A177-3AD203B41FA5}">
                      <a16:colId xmlns:a16="http://schemas.microsoft.com/office/drawing/2014/main" val="20001"/>
                    </a:ext>
                  </a:extLst>
                </a:gridCol>
              </a:tblGrid>
              <a:tr h="835958">
                <a:tc gridSpan="2">
                  <a:txBody>
                    <a:bodyPr/>
                    <a:lstStyle/>
                    <a:p>
                      <a:pPr indent="0" algn="ctr">
                        <a:lnSpc>
                          <a:spcPct val="150000"/>
                        </a:lnSpc>
                        <a:buNone/>
                      </a:pPr>
                      <a:r>
                        <a:rPr lang="en-US" sz="3000" b="1" dirty="0" err="1">
                          <a:solidFill>
                            <a:schemeClr val="bg1"/>
                          </a:solidFill>
                          <a:latin typeface="#9Slide03 Arima Madurai Bold" panose="00000800000000000000" charset="0"/>
                          <a:cs typeface="#9Slide03 Arima Madurai Bold" panose="00000800000000000000" charset="0"/>
                        </a:rPr>
                        <a:t>Phân</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tích</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chuyển</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biến</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trong</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suy</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nghĩ</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hành</a:t>
                      </a:r>
                      <a:r>
                        <a:rPr lang="en-US" sz="3000" b="1" dirty="0">
                          <a:solidFill>
                            <a:schemeClr val="bg1"/>
                          </a:solidFill>
                          <a:latin typeface="#9Slide03 Arima Madurai Bold" panose="00000800000000000000" charset="0"/>
                          <a:cs typeface="#9Slide03 Arima Madurai Bold" panose="00000800000000000000" charset="0"/>
                        </a:rPr>
                        <a:t> </a:t>
                      </a:r>
                      <a:r>
                        <a:rPr lang="en-US" sz="3000" b="1" dirty="0" err="1">
                          <a:solidFill>
                            <a:schemeClr val="bg1"/>
                          </a:solidFill>
                          <a:latin typeface="#9Slide03 Arima Madurai Bold" panose="00000800000000000000" charset="0"/>
                          <a:cs typeface="#9Slide03 Arima Madurai Bold" panose="00000800000000000000" charset="0"/>
                        </a:rPr>
                        <a:t>động</a:t>
                      </a:r>
                      <a:endParaRPr lang="en-US" sz="3000" b="1" dirty="0">
                        <a:solidFill>
                          <a:schemeClr val="bg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75000"/>
                      </a:schemeClr>
                    </a:solidFill>
                  </a:tcPr>
                </a:tc>
                <a:tc hMerge="1">
                  <a:txBody>
                    <a:bodyPr/>
                    <a:lstStyle/>
                    <a:p>
                      <a:endParaRPr lang="en-US"/>
                    </a:p>
                  </a:txBody>
                  <a:tcPr>
                    <a:lnR w="28575">
                      <a:solidFill>
                        <a:schemeClr val="tx1"/>
                      </a:solidFill>
                      <a:prstDash val="solid"/>
                    </a:lnR>
                    <a:lnT w="28575">
                      <a:solidFill>
                        <a:schemeClr val="tx1"/>
                      </a:solidFill>
                      <a:prstDash val="solid"/>
                    </a:lnT>
                    <a:lnB w="28575">
                      <a:solidFill>
                        <a:schemeClr val="tx1"/>
                      </a:solidFill>
                      <a:prstDash val="solid"/>
                    </a:lnB>
                  </a:tcPr>
                </a:tc>
                <a:extLst>
                  <a:ext uri="{0D108BD9-81ED-4DB2-BD59-A6C34878D82A}">
                    <a16:rowId xmlns:a16="http://schemas.microsoft.com/office/drawing/2014/main" val="10000"/>
                  </a:ext>
                </a:extLst>
              </a:tr>
              <a:tr h="850813">
                <a:tc>
                  <a:txBody>
                    <a:bodyPr/>
                    <a:lstStyle/>
                    <a:p>
                      <a:pPr indent="0" algn="ctr">
                        <a:lnSpc>
                          <a:spcPct val="150000"/>
                        </a:lnSpc>
                        <a:buNone/>
                      </a:pPr>
                      <a:r>
                        <a:rPr lang="en-US" sz="3000" b="0" dirty="0" err="1">
                          <a:solidFill>
                            <a:schemeClr val="bg1"/>
                          </a:solidFill>
                          <a:latin typeface="#9Slide03 Arima Madurai Bold" panose="00000800000000000000" charset="0"/>
                          <a:cs typeface="#9Slide03 Arima Madurai Bold" panose="00000800000000000000" charset="0"/>
                        </a:rPr>
                        <a:t>Trước</a:t>
                      </a:r>
                      <a:r>
                        <a:rPr lang="en-US" sz="3000" b="0" dirty="0">
                          <a:solidFill>
                            <a:schemeClr val="bg1"/>
                          </a:solidFill>
                          <a:latin typeface="#9Slide03 Arima Madurai Bold" panose="00000800000000000000" charset="0"/>
                          <a:cs typeface="#9Slide03 Arima Madurai Bold" panose="00000800000000000000" charset="0"/>
                        </a:rPr>
                        <a:t> </a:t>
                      </a:r>
                      <a:r>
                        <a:rPr lang="en-US" sz="3000" b="0" dirty="0" err="1">
                          <a:solidFill>
                            <a:schemeClr val="bg1"/>
                          </a:solidFill>
                          <a:latin typeface="#9Slide03 Arima Madurai Bold" panose="00000800000000000000" charset="0"/>
                          <a:cs typeface="#9Slide03 Arima Madurai Bold" panose="00000800000000000000" charset="0"/>
                        </a:rPr>
                        <a:t>khi</a:t>
                      </a:r>
                      <a:r>
                        <a:rPr lang="en-US" sz="3000" b="0" dirty="0">
                          <a:solidFill>
                            <a:schemeClr val="bg1"/>
                          </a:solidFill>
                          <a:latin typeface="#9Slide03 Arima Madurai Bold" panose="00000800000000000000" charset="0"/>
                          <a:cs typeface="#9Slide03 Arima Madurai Bold" panose="00000800000000000000" charset="0"/>
                        </a:rPr>
                        <a:t> </a:t>
                      </a:r>
                      <a:r>
                        <a:rPr lang="en-US" sz="3000" b="0" dirty="0" err="1">
                          <a:solidFill>
                            <a:schemeClr val="bg1"/>
                          </a:solidFill>
                          <a:latin typeface="#9Slide03 Arima Madurai Bold" panose="00000800000000000000" charset="0"/>
                          <a:cs typeface="#9Slide03 Arima Madurai Bold" panose="00000800000000000000" charset="0"/>
                        </a:rPr>
                        <a:t>nhận</a:t>
                      </a:r>
                      <a:r>
                        <a:rPr lang="en-US" sz="3000" b="0" dirty="0">
                          <a:solidFill>
                            <a:schemeClr val="bg1"/>
                          </a:solidFill>
                          <a:latin typeface="#9Slide03 Arima Madurai Bold" panose="00000800000000000000" charset="0"/>
                          <a:cs typeface="#9Slide03 Arima Madurai Bold" panose="00000800000000000000" charset="0"/>
                        </a:rPr>
                        <a:t> </a:t>
                      </a:r>
                      <a:r>
                        <a:rPr lang="en-US" sz="3000" b="0" dirty="0" err="1">
                          <a:solidFill>
                            <a:schemeClr val="bg1"/>
                          </a:solidFill>
                          <a:latin typeface="#9Slide03 Arima Madurai Bold" panose="00000800000000000000" charset="0"/>
                          <a:cs typeface="#9Slide03 Arima Madurai Bold" panose="00000800000000000000" charset="0"/>
                        </a:rPr>
                        <a:t>ông</a:t>
                      </a:r>
                      <a:r>
                        <a:rPr lang="en-US" sz="3000" b="0" dirty="0">
                          <a:solidFill>
                            <a:schemeClr val="bg1"/>
                          </a:solidFill>
                          <a:latin typeface="#9Slide03 Arima Madurai Bold" panose="00000800000000000000" charset="0"/>
                          <a:cs typeface="#9Slide03 Arima Madurai Bold" panose="00000800000000000000" charset="0"/>
                        </a:rPr>
                        <a:t> </a:t>
                      </a:r>
                      <a:r>
                        <a:rPr lang="en-US" sz="3000" b="0" dirty="0" err="1">
                          <a:solidFill>
                            <a:schemeClr val="bg1"/>
                          </a:solidFill>
                          <a:latin typeface="#9Slide03 Arima Madurai Bold" panose="00000800000000000000" charset="0"/>
                          <a:cs typeface="#9Slide03 Arima Madurai Bold" panose="00000800000000000000" charset="0"/>
                        </a:rPr>
                        <a:t>Sáu</a:t>
                      </a:r>
                      <a:r>
                        <a:rPr lang="en-US" sz="3000" b="0" dirty="0">
                          <a:solidFill>
                            <a:schemeClr val="bg1"/>
                          </a:solidFill>
                          <a:latin typeface="#9Slide03 Arima Madurai Bold" panose="00000800000000000000" charset="0"/>
                          <a:cs typeface="#9Slide03 Arima Madurai Bold" panose="00000800000000000000" charset="0"/>
                        </a:rPr>
                        <a:t> </a:t>
                      </a:r>
                      <a:r>
                        <a:rPr lang="en-US" sz="3000" b="0" dirty="0" err="1">
                          <a:solidFill>
                            <a:schemeClr val="bg1"/>
                          </a:solidFill>
                          <a:latin typeface="#9Slide03 Arima Madurai Bold" panose="00000800000000000000" charset="0"/>
                          <a:cs typeface="#9Slide03 Arima Madurai Bold" panose="00000800000000000000" charset="0"/>
                        </a:rPr>
                        <a:t>là</a:t>
                      </a:r>
                      <a:r>
                        <a:rPr lang="en-US" sz="3000" b="0" dirty="0">
                          <a:solidFill>
                            <a:schemeClr val="bg1"/>
                          </a:solidFill>
                          <a:latin typeface="#9Slide03 Arima Madurai Bold" panose="00000800000000000000" charset="0"/>
                          <a:cs typeface="#9Slide03 Arima Madurai Bold" panose="00000800000000000000" charset="0"/>
                        </a:rPr>
                        <a:t> cha</a:t>
                      </a:r>
                      <a:endParaRPr lang="en-US" sz="3000" b="0" dirty="0">
                        <a:solidFill>
                          <a:schemeClr val="bg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75000"/>
                      </a:schemeClr>
                    </a:solidFill>
                  </a:tcPr>
                </a:tc>
                <a:tc>
                  <a:txBody>
                    <a:bodyPr/>
                    <a:lstStyle/>
                    <a:p>
                      <a:pPr indent="0" algn="ctr">
                        <a:lnSpc>
                          <a:spcPct val="150000"/>
                        </a:lnSpc>
                        <a:buNone/>
                      </a:pPr>
                      <a:r>
                        <a:rPr lang="en-US" sz="3000" b="0" dirty="0">
                          <a:solidFill>
                            <a:schemeClr val="bg1"/>
                          </a:solidFill>
                          <a:latin typeface="#9Slide03 Arima Madurai Bold" panose="00000800000000000000" charset="0"/>
                          <a:cs typeface="#9Slide03 Arima Madurai Bold" panose="00000800000000000000" charset="0"/>
                        </a:rPr>
                        <a:t>Sau </a:t>
                      </a:r>
                      <a:r>
                        <a:rPr lang="en-US" sz="3000" b="0" dirty="0" err="1">
                          <a:solidFill>
                            <a:schemeClr val="bg1"/>
                          </a:solidFill>
                          <a:latin typeface="#9Slide03 Arima Madurai Bold" panose="00000800000000000000" charset="0"/>
                          <a:cs typeface="#9Slide03 Arima Madurai Bold" panose="00000800000000000000" charset="0"/>
                        </a:rPr>
                        <a:t>khi</a:t>
                      </a:r>
                      <a:r>
                        <a:rPr lang="en-US" sz="3000" b="0" dirty="0">
                          <a:solidFill>
                            <a:schemeClr val="bg1"/>
                          </a:solidFill>
                          <a:latin typeface="#9Slide03 Arima Madurai Bold" panose="00000800000000000000" charset="0"/>
                          <a:cs typeface="#9Slide03 Arima Madurai Bold" panose="00000800000000000000" charset="0"/>
                        </a:rPr>
                        <a:t> </a:t>
                      </a:r>
                      <a:r>
                        <a:rPr lang="en-US" sz="3000" b="0" dirty="0" err="1">
                          <a:solidFill>
                            <a:schemeClr val="bg1"/>
                          </a:solidFill>
                          <a:latin typeface="#9Slide03 Arima Madurai Bold" panose="00000800000000000000" charset="0"/>
                          <a:cs typeface="#9Slide03 Arima Madurai Bold" panose="00000800000000000000" charset="0"/>
                        </a:rPr>
                        <a:t>nhận</a:t>
                      </a:r>
                      <a:r>
                        <a:rPr lang="en-US" sz="3000" b="0" dirty="0">
                          <a:solidFill>
                            <a:schemeClr val="bg1"/>
                          </a:solidFill>
                          <a:latin typeface="#9Slide03 Arima Madurai Bold" panose="00000800000000000000" charset="0"/>
                          <a:cs typeface="#9Slide03 Arima Madurai Bold" panose="00000800000000000000" charset="0"/>
                        </a:rPr>
                        <a:t> </a:t>
                      </a:r>
                      <a:r>
                        <a:rPr lang="en-US" sz="3000" b="0" dirty="0" err="1">
                          <a:solidFill>
                            <a:schemeClr val="bg1"/>
                          </a:solidFill>
                          <a:latin typeface="#9Slide03 Arima Madurai Bold" panose="00000800000000000000" charset="0"/>
                          <a:cs typeface="#9Slide03 Arima Madurai Bold" panose="00000800000000000000" charset="0"/>
                        </a:rPr>
                        <a:t>ông</a:t>
                      </a:r>
                      <a:r>
                        <a:rPr lang="en-US" sz="3000" b="0" dirty="0">
                          <a:solidFill>
                            <a:schemeClr val="bg1"/>
                          </a:solidFill>
                          <a:latin typeface="#9Slide03 Arima Madurai Bold" panose="00000800000000000000" charset="0"/>
                          <a:cs typeface="#9Slide03 Arima Madurai Bold" panose="00000800000000000000" charset="0"/>
                        </a:rPr>
                        <a:t> </a:t>
                      </a:r>
                      <a:r>
                        <a:rPr lang="en-US" sz="3000" b="0" dirty="0" err="1">
                          <a:solidFill>
                            <a:schemeClr val="bg1"/>
                          </a:solidFill>
                          <a:latin typeface="#9Slide03 Arima Madurai Bold" panose="00000800000000000000" charset="0"/>
                          <a:cs typeface="#9Slide03 Arima Madurai Bold" panose="00000800000000000000" charset="0"/>
                        </a:rPr>
                        <a:t>Sáu</a:t>
                      </a:r>
                      <a:r>
                        <a:rPr lang="en-US" sz="3000" b="0" dirty="0">
                          <a:solidFill>
                            <a:schemeClr val="bg1"/>
                          </a:solidFill>
                          <a:latin typeface="#9Slide03 Arima Madurai Bold" panose="00000800000000000000" charset="0"/>
                          <a:cs typeface="#9Slide03 Arima Madurai Bold" panose="00000800000000000000" charset="0"/>
                        </a:rPr>
                        <a:t> </a:t>
                      </a:r>
                      <a:r>
                        <a:rPr lang="en-US" sz="3000" b="0" dirty="0" err="1">
                          <a:solidFill>
                            <a:schemeClr val="bg1"/>
                          </a:solidFill>
                          <a:latin typeface="#9Slide03 Arima Madurai Bold" panose="00000800000000000000" charset="0"/>
                          <a:cs typeface="#9Slide03 Arima Madurai Bold" panose="00000800000000000000" charset="0"/>
                        </a:rPr>
                        <a:t>là</a:t>
                      </a:r>
                      <a:r>
                        <a:rPr lang="en-US" sz="3000" b="0" dirty="0">
                          <a:solidFill>
                            <a:schemeClr val="bg1"/>
                          </a:solidFill>
                          <a:latin typeface="#9Slide03 Arima Madurai Bold" panose="00000800000000000000" charset="0"/>
                          <a:cs typeface="#9Slide03 Arima Madurai Bold" panose="00000800000000000000" charset="0"/>
                        </a:rPr>
                        <a:t> cha </a:t>
                      </a:r>
                      <a:endParaRPr lang="en-US" sz="3000" b="0" dirty="0">
                        <a:solidFill>
                          <a:schemeClr val="bg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75000"/>
                      </a:schemeClr>
                    </a:solidFill>
                  </a:tcPr>
                </a:tc>
                <a:extLst>
                  <a:ext uri="{0D108BD9-81ED-4DB2-BD59-A6C34878D82A}">
                    <a16:rowId xmlns:a16="http://schemas.microsoft.com/office/drawing/2014/main" val="10001"/>
                  </a:ext>
                </a:extLst>
              </a:tr>
              <a:tr h="7018370">
                <a:tc gridSpan="2">
                  <a:txBody>
                    <a:bodyPr/>
                    <a:lstStyle/>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150000"/>
                        </a:lnSpc>
                        <a:buNone/>
                      </a:pPr>
                      <a:endParaRPr lang="en-US" sz="2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6">
                        <a:lumMod val="20000"/>
                        <a:lumOff val="80000"/>
                      </a:schemeClr>
                    </a:solidFill>
                  </a:tcPr>
                </a:tc>
                <a:tc hMerge="1">
                  <a:txBody>
                    <a:bodyPr/>
                    <a:lstStyle/>
                    <a:p>
                      <a:endParaRPr lang="en-US"/>
                    </a:p>
                  </a:txBody>
                  <a:tcPr>
                    <a:lnR w="28575">
                      <a:solidFill>
                        <a:schemeClr val="tx1"/>
                      </a:solidFill>
                      <a:prstDash val="solid"/>
                    </a:lnR>
                    <a:lnT w="28575">
                      <a:solidFill>
                        <a:schemeClr val="tx1"/>
                      </a:solidFill>
                      <a:prstDash val="solid"/>
                    </a:lnT>
                    <a:lnB w="28575">
                      <a:solidFill>
                        <a:schemeClr val="tx1"/>
                      </a:solidFill>
                      <a:prstDash val="solid"/>
                    </a:lnB>
                  </a:tcPr>
                </a:tc>
                <a:extLst>
                  <a:ext uri="{0D108BD9-81ED-4DB2-BD59-A6C34878D82A}">
                    <a16:rowId xmlns:a16="http://schemas.microsoft.com/office/drawing/2014/main" val="10002"/>
                  </a:ext>
                </a:extLst>
              </a:tr>
            </a:tbl>
          </a:graphicData>
        </a:graphic>
      </p:graphicFrame>
      <p:sp>
        <p:nvSpPr>
          <p:cNvPr id="23" name="TextBox 5"/>
          <p:cNvSpPr txBox="1"/>
          <p:nvPr/>
        </p:nvSpPr>
        <p:spPr>
          <a:xfrm>
            <a:off x="2346642" y="3086100"/>
            <a:ext cx="13594715" cy="5791199"/>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spcAft>
                <a:spcPts val="1200"/>
              </a:spcAft>
            </a:pP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4. </a:t>
            </a:r>
          </a:p>
          <a:p>
            <a:pPr algn="just">
              <a:spcAft>
                <a:spcPts val="1200"/>
              </a:spcAft>
            </a:pP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Lí</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do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bé</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Thu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có</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sự</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thay</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đổi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tâm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trạng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khi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được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ngoại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hỏi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mới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biết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do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cái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thẹo</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trên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mặt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ông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Sáu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ngoại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giải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thích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nên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bé</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Thu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đã</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hiểu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ra.</a:t>
            </a:r>
            <a:endPar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spcAft>
                <a:spcPts val="1200"/>
              </a:spcAft>
            </a:pP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Nghệ</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thuật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miêu</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tả</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tâm</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lí</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nhân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vật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rất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đặc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sắc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đầy</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phức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tạp</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tinh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tế</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phù</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hợp</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với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tâm</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lí</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của</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gái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Tâm</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lí</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nhân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vật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được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thể</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hiện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rõ</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nét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qua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lời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hành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động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thái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độ</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suy</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nghĩ</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đối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thoại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để</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làm</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nổi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bật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đặc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điểm</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về</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tính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cách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p>
          <a:p>
            <a:pPr algn="just">
              <a:spcAft>
                <a:spcPts val="1200"/>
              </a:spcAft>
            </a:pP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Nhận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xét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về</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tính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cách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Thu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một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cô</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bécó</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cuộc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sống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nội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tâm</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phong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phú</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bên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ngoài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có</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vẻ</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cương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quyết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lạnh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lùng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nhưng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thực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chất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rất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giàu</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cảm</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yêu</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thương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spcAft>
                <a:spcPts val="1200"/>
              </a:spcAft>
            </a:pPr>
            <a:endPar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spcAft>
                <a:spcPts val="1200"/>
              </a:spcAft>
            </a:pPr>
            <a:endPar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386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5" name="Freeform 5"/>
          <p:cNvSpPr/>
          <p:nvPr/>
        </p:nvSpPr>
        <p:spPr>
          <a:xfrm rot="-6024690">
            <a:off x="-6471205" y="3671560"/>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sp>
        <p:nvSpPr>
          <p:cNvPr id="6" name="Freeform 6"/>
          <p:cNvSpPr/>
          <p:nvPr/>
        </p:nvSpPr>
        <p:spPr>
          <a:xfrm rot="4779868">
            <a:off x="12417843" y="3661654"/>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sp>
        <p:nvSpPr>
          <p:cNvPr id="3" name="TextBox 5">
            <a:hlinkClick r:id="rId5" action="ppaction://hlinkpres?slideindex=1&amp;slidetitle="/>
          </p:cNvPr>
          <p:cNvSpPr txBox="1"/>
          <p:nvPr/>
        </p:nvSpPr>
        <p:spPr>
          <a:xfrm>
            <a:off x="5917882" y="232243"/>
            <a:ext cx="6452235" cy="1040765"/>
          </a:xfrm>
          <a:prstGeom prst="rect">
            <a:avLst/>
          </a:prstGeom>
          <a:noFill/>
        </p:spPr>
        <p:txBody>
          <a:bodyPr wrap="square">
            <a:noAutofit/>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ctr">
              <a:spcBef>
                <a:spcPts val="0"/>
              </a:spcBef>
              <a:spcAft>
                <a:spcPts val="0"/>
              </a:spcAft>
            </a:pPr>
            <a:r>
              <a:rPr lang="en-US" sz="3200" u="sng" dirty="0" err="1">
                <a:solidFill>
                  <a:srgbClr val="0070C0"/>
                </a:solidFill>
                <a:latin typeface="#9Slide03 Arima Madurai Bold" panose="00000800000000000000" charset="0"/>
                <a:cs typeface="#9Slide03 Arima Madurai Bold" panose="00000800000000000000" charset="0"/>
              </a:rPr>
              <a:t>PHIẾU</a:t>
            </a:r>
            <a:r>
              <a:rPr lang="en-US" sz="3200" u="sng" dirty="0">
                <a:solidFill>
                  <a:srgbClr val="0070C0"/>
                </a:solidFill>
                <a:latin typeface="#9Slide03 Arima Madurai Bold" panose="00000800000000000000" charset="0"/>
                <a:cs typeface="#9Slide03 Arima Madurai Bold" panose="00000800000000000000" charset="0"/>
              </a:rPr>
              <a:t> </a:t>
            </a:r>
            <a:r>
              <a:rPr lang="en-US" sz="3200" u="sng" dirty="0" err="1">
                <a:solidFill>
                  <a:srgbClr val="0070C0"/>
                </a:solidFill>
                <a:latin typeface="#9Slide03 Arima Madurai Bold" panose="00000800000000000000" charset="0"/>
                <a:cs typeface="#9Slide03 Arima Madurai Bold" panose="00000800000000000000" charset="0"/>
              </a:rPr>
              <a:t>HỌC</a:t>
            </a:r>
            <a:r>
              <a:rPr lang="en-US" sz="3200" u="sng" dirty="0">
                <a:solidFill>
                  <a:srgbClr val="0070C0"/>
                </a:solidFill>
                <a:latin typeface="#9Slide03 Arima Madurai Bold" panose="00000800000000000000" charset="0"/>
                <a:cs typeface="#9Slide03 Arima Madurai Bold" panose="00000800000000000000" charset="0"/>
              </a:rPr>
              <a:t> </a:t>
            </a:r>
            <a:r>
              <a:rPr lang="en-US" sz="3200" u="sng" dirty="0" err="1">
                <a:solidFill>
                  <a:srgbClr val="0070C0"/>
                </a:solidFill>
                <a:latin typeface="#9Slide03 Arima Madurai Bold" panose="00000800000000000000" charset="0"/>
                <a:cs typeface="#9Slide03 Arima Madurai Bold" panose="00000800000000000000" charset="0"/>
              </a:rPr>
              <a:t>TẬP</a:t>
            </a:r>
            <a:r>
              <a:rPr lang="en-US" sz="3200" u="sng" dirty="0">
                <a:solidFill>
                  <a:srgbClr val="0070C0"/>
                </a:solidFill>
                <a:latin typeface="#9Slide03 Arima Madurai Bold" panose="00000800000000000000" charset="0"/>
                <a:cs typeface="#9Slide03 Arima Madurai Bold" panose="00000800000000000000" charset="0"/>
              </a:rPr>
              <a:t> </a:t>
            </a:r>
            <a:r>
              <a:rPr lang="en-US" sz="3200" u="sng" dirty="0" err="1">
                <a:solidFill>
                  <a:srgbClr val="0070C0"/>
                </a:solidFill>
                <a:latin typeface="#9Slide03 Arima Madurai Bold" panose="00000800000000000000" charset="0"/>
                <a:cs typeface="#9Slide03 Arima Madurai Bold" panose="00000800000000000000" charset="0"/>
              </a:rPr>
              <a:t>SỐ</a:t>
            </a:r>
            <a:r>
              <a:rPr lang="en-US" sz="3200" u="sng" dirty="0">
                <a:solidFill>
                  <a:srgbClr val="0070C0"/>
                </a:solidFill>
                <a:latin typeface="#9Slide03 Arima Madurai Bold" panose="00000800000000000000" charset="0"/>
                <a:cs typeface="#9Slide03 Arima Madurai Bold" panose="00000800000000000000" charset="0"/>
              </a:rPr>
              <a:t> 2</a:t>
            </a:r>
          </a:p>
          <a:p>
            <a:pPr algn="ctr">
              <a:spcBef>
                <a:spcPts val="0"/>
              </a:spcBef>
              <a:spcAft>
                <a:spcPts val="0"/>
              </a:spcAft>
            </a:pPr>
            <a:r>
              <a:rPr lang="en-US" sz="3200" u="sng" dirty="0" err="1">
                <a:solidFill>
                  <a:srgbClr val="0070C0"/>
                </a:solidFill>
                <a:latin typeface="#9Slide03 Arima Madurai Bold" panose="00000800000000000000" charset="0"/>
                <a:cs typeface="#9Slide03 Arima Madurai Bold" panose="00000800000000000000" charset="0"/>
              </a:rPr>
              <a:t>Nhân</a:t>
            </a:r>
            <a:r>
              <a:rPr lang="en-US" sz="3200" u="sng" dirty="0">
                <a:solidFill>
                  <a:srgbClr val="0070C0"/>
                </a:solidFill>
                <a:latin typeface="#9Slide03 Arima Madurai Bold" panose="00000800000000000000" charset="0"/>
                <a:cs typeface="#9Slide03 Arima Madurai Bold" panose="00000800000000000000" charset="0"/>
              </a:rPr>
              <a:t> </a:t>
            </a:r>
            <a:r>
              <a:rPr lang="en-US" sz="3200" u="sng" dirty="0" err="1">
                <a:solidFill>
                  <a:srgbClr val="0070C0"/>
                </a:solidFill>
                <a:latin typeface="#9Slide03 Arima Madurai Bold" panose="00000800000000000000" charset="0"/>
                <a:cs typeface="#9Slide03 Arima Madurai Bold" panose="00000800000000000000" charset="0"/>
              </a:rPr>
              <a:t>vật</a:t>
            </a:r>
            <a:r>
              <a:rPr lang="en-US" sz="3200" u="sng" dirty="0">
                <a:solidFill>
                  <a:srgbClr val="0070C0"/>
                </a:solidFill>
                <a:latin typeface="#9Slide03 Arima Madurai Bold" panose="00000800000000000000" charset="0"/>
                <a:cs typeface="#9Slide03 Arima Madurai Bold" panose="00000800000000000000" charset="0"/>
              </a:rPr>
              <a:t> </a:t>
            </a:r>
            <a:r>
              <a:rPr lang="en-US" sz="3200" u="sng" dirty="0" err="1">
                <a:solidFill>
                  <a:srgbClr val="0070C0"/>
                </a:solidFill>
                <a:latin typeface="#9Slide03 Arima Madurai Bold" panose="00000800000000000000" charset="0"/>
                <a:cs typeface="#9Slide03 Arima Madurai Bold" panose="00000800000000000000" charset="0"/>
              </a:rPr>
              <a:t>ông</a:t>
            </a:r>
            <a:r>
              <a:rPr lang="en-US" sz="3200" u="sng" dirty="0">
                <a:solidFill>
                  <a:srgbClr val="0070C0"/>
                </a:solidFill>
                <a:latin typeface="#9Slide03 Arima Madurai Bold" panose="00000800000000000000" charset="0"/>
                <a:cs typeface="#9Slide03 Arima Madurai Bold" panose="00000800000000000000" charset="0"/>
              </a:rPr>
              <a:t> </a:t>
            </a:r>
            <a:r>
              <a:rPr lang="en-US" sz="3200" u="sng" dirty="0" err="1">
                <a:solidFill>
                  <a:srgbClr val="0070C0"/>
                </a:solidFill>
                <a:latin typeface="#9Slide03 Arima Madurai Bold" panose="00000800000000000000" charset="0"/>
                <a:cs typeface="#9Slide03 Arima Madurai Bold" panose="00000800000000000000" charset="0"/>
              </a:rPr>
              <a:t>Sáu</a:t>
            </a:r>
            <a:endParaRPr lang="en-US" sz="3200" u="sng" dirty="0">
              <a:solidFill>
                <a:srgbClr val="0070C0"/>
              </a:solidFill>
              <a:latin typeface="#9Slide03 Arima Madurai Bold" panose="00000800000000000000" charset="0"/>
              <a:cs typeface="#9Slide03 Arima Madurai Bold" panose="00000800000000000000" charset="0"/>
            </a:endParaRPr>
          </a:p>
        </p:txBody>
      </p:sp>
      <p:graphicFrame>
        <p:nvGraphicFramePr>
          <p:cNvPr id="4" name="Table 3"/>
          <p:cNvGraphicFramePr/>
          <p:nvPr>
            <p:extLst>
              <p:ext uri="{D42A27DB-BD31-4B8C-83A1-F6EECF244321}">
                <p14:modId xmlns:p14="http://schemas.microsoft.com/office/powerpoint/2010/main" val="1643243090"/>
              </p:ext>
            </p:extLst>
          </p:nvPr>
        </p:nvGraphicFramePr>
        <p:xfrm>
          <a:off x="1107504" y="1528699"/>
          <a:ext cx="15782661" cy="8301101"/>
        </p:xfrm>
        <a:graphic>
          <a:graphicData uri="http://schemas.openxmlformats.org/drawingml/2006/table">
            <a:tbl>
              <a:tblPr/>
              <a:tblGrid>
                <a:gridCol w="2330287">
                  <a:extLst>
                    <a:ext uri="{9D8B030D-6E8A-4147-A177-3AD203B41FA5}">
                      <a16:colId xmlns:a16="http://schemas.microsoft.com/office/drawing/2014/main" val="20000"/>
                    </a:ext>
                  </a:extLst>
                </a:gridCol>
                <a:gridCol w="13452374">
                  <a:extLst>
                    <a:ext uri="{9D8B030D-6E8A-4147-A177-3AD203B41FA5}">
                      <a16:colId xmlns:a16="http://schemas.microsoft.com/office/drawing/2014/main" val="20001"/>
                    </a:ext>
                  </a:extLst>
                </a:gridCol>
              </a:tblGrid>
              <a:tr h="753949">
                <a:tc>
                  <a:txBody>
                    <a:bodyPr/>
                    <a:lstStyle/>
                    <a:p>
                      <a:pPr indent="0" algn="ctr">
                        <a:lnSpc>
                          <a:spcPct val="100000"/>
                        </a:lnSpc>
                        <a:buNone/>
                      </a:pPr>
                      <a:r>
                        <a:rPr lang="en-US" sz="3000" b="1" dirty="0" err="1">
                          <a:solidFill>
                            <a:schemeClr val="tx1"/>
                          </a:solidFill>
                          <a:latin typeface="#9Slide03 Arima Madurai Bold" panose="00000800000000000000" charset="0"/>
                          <a:cs typeface="#9Slide03 Arima Madurai Bold" panose="00000800000000000000" charset="0"/>
                        </a:rPr>
                        <a:t>Yêu</a:t>
                      </a:r>
                      <a:r>
                        <a:rPr lang="en-US" sz="3000" b="1" dirty="0">
                          <a:solidFill>
                            <a:schemeClr val="tx1"/>
                          </a:solidFill>
                          <a:latin typeface="#9Slide03 Arima Madurai Bold" panose="00000800000000000000" charset="0"/>
                          <a:cs typeface="#9Slide03 Arima Madurai Bold" panose="00000800000000000000" charset="0"/>
                        </a:rPr>
                        <a:t> </a:t>
                      </a:r>
                      <a:r>
                        <a:rPr lang="en-US" sz="3000" b="1" dirty="0" err="1">
                          <a:solidFill>
                            <a:schemeClr val="tx1"/>
                          </a:solidFill>
                          <a:latin typeface="#9Slide03 Arima Madurai Bold" panose="00000800000000000000" charset="0"/>
                          <a:cs typeface="#9Slide03 Arima Madurai Bold" panose="00000800000000000000" charset="0"/>
                        </a:rPr>
                        <a:t>cầu</a:t>
                      </a:r>
                      <a:endParaRPr lang="en-US" sz="30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3">
                        <a:lumMod val="60000"/>
                        <a:lumOff val="40000"/>
                      </a:schemeClr>
                    </a:solidFill>
                  </a:tcPr>
                </a:tc>
                <a:tc>
                  <a:txBody>
                    <a:bodyPr/>
                    <a:lstStyle/>
                    <a:p>
                      <a:pPr indent="0" algn="ctr">
                        <a:lnSpc>
                          <a:spcPct val="100000"/>
                        </a:lnSpc>
                        <a:buNone/>
                      </a:pPr>
                      <a:r>
                        <a:rPr lang="en-US" sz="3000" b="1" dirty="0" err="1">
                          <a:solidFill>
                            <a:schemeClr val="tx1"/>
                          </a:solidFill>
                          <a:latin typeface="#9Slide03 Arima Madurai Bold" panose="00000800000000000000" charset="0"/>
                          <a:cs typeface="#9Slide03 Arima Madurai Bold" panose="00000800000000000000" charset="0"/>
                        </a:rPr>
                        <a:t>Nội</a:t>
                      </a:r>
                      <a:r>
                        <a:rPr lang="en-US" sz="3000" b="1" dirty="0">
                          <a:solidFill>
                            <a:schemeClr val="tx1"/>
                          </a:solidFill>
                          <a:latin typeface="#9Slide03 Arima Madurai Bold" panose="00000800000000000000" charset="0"/>
                          <a:cs typeface="#9Slide03 Arima Madurai Bold" panose="00000800000000000000" charset="0"/>
                        </a:rPr>
                        <a:t> dung</a:t>
                      </a:r>
                      <a:endParaRPr lang="en-US" sz="30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3">
                        <a:lumMod val="60000"/>
                        <a:lumOff val="40000"/>
                      </a:schemeClr>
                    </a:solidFill>
                  </a:tcPr>
                </a:tc>
                <a:extLst>
                  <a:ext uri="{0D108BD9-81ED-4DB2-BD59-A6C34878D82A}">
                    <a16:rowId xmlns:a16="http://schemas.microsoft.com/office/drawing/2014/main" val="10000"/>
                  </a:ext>
                </a:extLst>
              </a:tr>
              <a:tr h="1260652">
                <a:tc>
                  <a:txBody>
                    <a:bodyPr/>
                    <a:lstStyle/>
                    <a:p>
                      <a:pPr indent="0">
                        <a:lnSpc>
                          <a:spcPct val="100000"/>
                        </a:lnSpc>
                        <a:buNone/>
                      </a:pPr>
                      <a:r>
                        <a:rPr lang="en-US" sz="3000" b="0" dirty="0">
                          <a:solidFill>
                            <a:schemeClr val="tx1"/>
                          </a:solidFill>
                          <a:latin typeface="#9Slide03 Arima Madurai Bold" panose="00000800000000000000" charset="0"/>
                          <a:cs typeface="#9Slide03 Arima Madurai Bold" panose="00000800000000000000" charset="0"/>
                        </a:rPr>
                        <a:t>1. </a:t>
                      </a:r>
                      <a:r>
                        <a:rPr lang="en-US" sz="3000" b="0" dirty="0" err="1">
                          <a:solidFill>
                            <a:schemeClr val="tx1"/>
                          </a:solidFill>
                          <a:latin typeface="#9Slide03 Arima Madurai Bold" panose="00000800000000000000" charset="0"/>
                          <a:cs typeface="#9Slide03 Arima Madurai Bold" panose="00000800000000000000" charset="0"/>
                        </a:rPr>
                        <a:t>Giới</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thiệu</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chung</a:t>
                      </a:r>
                      <a:endParaRPr lang="en-US" sz="3000" b="0" dirty="0">
                        <a:solidFill>
                          <a:schemeClr val="tx1"/>
                        </a:solidFill>
                        <a:latin typeface="#9Slide03 Arima Madurai Bold" panose="00000800000000000000"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3">
                        <a:lumMod val="60000"/>
                        <a:lumOff val="40000"/>
                      </a:schemeClr>
                    </a:solidFill>
                  </a:tcPr>
                </a:tc>
                <a:tc>
                  <a:txBody>
                    <a:bodyPr/>
                    <a:lstStyle/>
                    <a:p>
                      <a:pPr indent="0">
                        <a:lnSpc>
                          <a:spcPct val="200000"/>
                        </a:lnSpc>
                        <a:buNone/>
                      </a:pPr>
                      <a:endParaRPr lang="en-US" sz="3000" b="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1"/>
                  </a:ext>
                </a:extLst>
              </a:tr>
              <a:tr h="5903392">
                <a:tc>
                  <a:txBody>
                    <a:bodyPr/>
                    <a:lstStyle/>
                    <a:p>
                      <a:pPr indent="0">
                        <a:lnSpc>
                          <a:spcPct val="100000"/>
                        </a:lnSpc>
                        <a:buNone/>
                      </a:pPr>
                      <a:r>
                        <a:rPr lang="en-US" sz="3000" b="0" dirty="0">
                          <a:solidFill>
                            <a:schemeClr val="tx1"/>
                          </a:solidFill>
                          <a:latin typeface="#9Slide03 Arima Madurai Bold" panose="00000800000000000000" charset="0"/>
                          <a:cs typeface="#9Slide03 Arima Madurai Bold" panose="00000800000000000000" charset="0"/>
                        </a:rPr>
                        <a:t>2. </a:t>
                      </a:r>
                      <a:r>
                        <a:rPr lang="en-US" sz="3000" b="0" dirty="0" err="1">
                          <a:solidFill>
                            <a:schemeClr val="tx1"/>
                          </a:solidFill>
                          <a:latin typeface="#9Slide03 Arima Madurai Bold" panose="00000800000000000000" charset="0"/>
                          <a:cs typeface="#9Slide03 Arima Madurai Bold" panose="00000800000000000000" charset="0"/>
                        </a:rPr>
                        <a:t>Nhận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xét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về</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nhân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vật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ông</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Sáu</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ấn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tượng</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nhất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của</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em</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về</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nhân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vật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là</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gì</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Vì</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sao</a:t>
                      </a:r>
                      <a:r>
                        <a:rPr lang="en-US" sz="3000" b="0" dirty="0">
                          <a:solidFill>
                            <a:schemeClr val="tx1"/>
                          </a:solidFill>
                          <a:latin typeface="#9Slide03 Arima Madurai Bold" panose="00000800000000000000" charset="0"/>
                          <a:cs typeface="#9Slide03 Arima Madurai Bold" panose="00000800000000000000" charset="0"/>
                        </a:rPr>
                        <a:t>?</a:t>
                      </a:r>
                      <a:endParaRPr lang="en-US" sz="3000" b="0"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3">
                        <a:lumMod val="60000"/>
                        <a:lumOff val="40000"/>
                      </a:schemeClr>
                    </a:solidFill>
                  </a:tcPr>
                </a:tc>
                <a:tc>
                  <a:txBody>
                    <a:bodyPr/>
                    <a:lstStyle/>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2"/>
                  </a:ext>
                </a:extLst>
              </a:tr>
            </a:tbl>
          </a:graphicData>
        </a:graphic>
      </p:graphicFrame>
      <p:sp>
        <p:nvSpPr>
          <p:cNvPr id="25" name="TextBox 5"/>
          <p:cNvSpPr txBox="1"/>
          <p:nvPr/>
        </p:nvSpPr>
        <p:spPr>
          <a:xfrm>
            <a:off x="3505200" y="2500544"/>
            <a:ext cx="12965903" cy="1014730"/>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Ông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là</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cán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bộ</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kháng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xa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nhà</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đấu</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bị</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thương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nên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có</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vết</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thẹo</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dài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trên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mặt</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p>
        </p:txBody>
      </p:sp>
      <p:sp>
        <p:nvSpPr>
          <p:cNvPr id="7" name="TextBox 5"/>
          <p:cNvSpPr txBox="1"/>
          <p:nvPr/>
        </p:nvSpPr>
        <p:spPr>
          <a:xfrm>
            <a:off x="3505200" y="3735824"/>
            <a:ext cx="13188462" cy="6093976"/>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HS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trình</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bày</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ấn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tượng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về</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ông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Sáu</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lí</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giải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bằng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lí</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lẽ</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bằng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chứng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dẫn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trong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văn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bản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a:p>
            <a:pPr algn="just">
              <a:lnSpc>
                <a:spcPct val="100000"/>
              </a:lnSpc>
            </a:pP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Ví</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dụ</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Nhận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xét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về</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người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chiến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sĩ</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cách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mạng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yêu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nước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bản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lĩnh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kiên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cường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chịu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thiệt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thòi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hi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sinh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hạnh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phúc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riêng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tư</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người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cha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bình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dị</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kiên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trì</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nhẫn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nại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dành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cảm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yêu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thương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sâu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nặng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trở</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thành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một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biểu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tượng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đẹp</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phụ</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tử</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luôn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mong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muốn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những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điều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tốt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đẹp</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nhất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mình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7" grpId="0" build="p"/>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386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5" name="Freeform 5"/>
          <p:cNvSpPr/>
          <p:nvPr/>
        </p:nvSpPr>
        <p:spPr>
          <a:xfrm rot="-6024690">
            <a:off x="-6209109" y="4020799"/>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sp>
        <p:nvSpPr>
          <p:cNvPr id="6" name="Freeform 6"/>
          <p:cNvSpPr/>
          <p:nvPr/>
        </p:nvSpPr>
        <p:spPr>
          <a:xfrm rot="4779868">
            <a:off x="12460853" y="3441847"/>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graphicFrame>
        <p:nvGraphicFramePr>
          <p:cNvPr id="4" name="Table 3"/>
          <p:cNvGraphicFramePr/>
          <p:nvPr>
            <p:extLst>
              <p:ext uri="{D42A27DB-BD31-4B8C-83A1-F6EECF244321}">
                <p14:modId xmlns:p14="http://schemas.microsoft.com/office/powerpoint/2010/main" val="2445759016"/>
              </p:ext>
            </p:extLst>
          </p:nvPr>
        </p:nvGraphicFramePr>
        <p:xfrm>
          <a:off x="1371600" y="965382"/>
          <a:ext cx="15544800" cy="8369117"/>
        </p:xfrm>
        <a:graphic>
          <a:graphicData uri="http://schemas.openxmlformats.org/drawingml/2006/table">
            <a:tbl>
              <a:tblPr/>
              <a:tblGrid>
                <a:gridCol w="2431857">
                  <a:extLst>
                    <a:ext uri="{9D8B030D-6E8A-4147-A177-3AD203B41FA5}">
                      <a16:colId xmlns:a16="http://schemas.microsoft.com/office/drawing/2014/main" val="20000"/>
                    </a:ext>
                  </a:extLst>
                </a:gridCol>
                <a:gridCol w="13112943">
                  <a:extLst>
                    <a:ext uri="{9D8B030D-6E8A-4147-A177-3AD203B41FA5}">
                      <a16:colId xmlns:a16="http://schemas.microsoft.com/office/drawing/2014/main" val="20001"/>
                    </a:ext>
                  </a:extLst>
                </a:gridCol>
              </a:tblGrid>
              <a:tr h="836912">
                <a:tc>
                  <a:txBody>
                    <a:bodyPr/>
                    <a:lstStyle/>
                    <a:p>
                      <a:pPr indent="0" algn="ctr">
                        <a:lnSpc>
                          <a:spcPct val="200000"/>
                        </a:lnSpc>
                        <a:buNone/>
                      </a:pPr>
                      <a:r>
                        <a:rPr lang="en-US" sz="3000" b="1" dirty="0" err="1">
                          <a:solidFill>
                            <a:schemeClr val="tx1"/>
                          </a:solidFill>
                          <a:latin typeface="#9Slide03 Arima Madurai Bold" panose="00000800000000000000" charset="0"/>
                          <a:cs typeface="#9Slide03 Arima Madurai Bold" panose="00000800000000000000" charset="0"/>
                        </a:rPr>
                        <a:t>Yêu</a:t>
                      </a:r>
                      <a:r>
                        <a:rPr lang="en-US" sz="3000" b="1" dirty="0">
                          <a:solidFill>
                            <a:schemeClr val="tx1"/>
                          </a:solidFill>
                          <a:latin typeface="#9Slide03 Arima Madurai Bold" panose="00000800000000000000" charset="0"/>
                          <a:cs typeface="#9Slide03 Arima Madurai Bold" panose="00000800000000000000" charset="0"/>
                        </a:rPr>
                        <a:t> </a:t>
                      </a:r>
                      <a:r>
                        <a:rPr lang="en-US" sz="3000" b="1" dirty="0" err="1">
                          <a:solidFill>
                            <a:schemeClr val="tx1"/>
                          </a:solidFill>
                          <a:latin typeface="#9Slide03 Arima Madurai Bold" panose="00000800000000000000" charset="0"/>
                          <a:cs typeface="#9Slide03 Arima Madurai Bold" panose="00000800000000000000" charset="0"/>
                        </a:rPr>
                        <a:t>cầu</a:t>
                      </a:r>
                      <a:endParaRPr lang="en-US" sz="30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3">
                        <a:lumMod val="60000"/>
                        <a:lumOff val="40000"/>
                      </a:schemeClr>
                    </a:solidFill>
                  </a:tcPr>
                </a:tc>
                <a:tc>
                  <a:txBody>
                    <a:bodyPr/>
                    <a:lstStyle/>
                    <a:p>
                      <a:pPr indent="0" algn="ctr">
                        <a:lnSpc>
                          <a:spcPct val="200000"/>
                        </a:lnSpc>
                        <a:buNone/>
                      </a:pPr>
                      <a:r>
                        <a:rPr lang="en-US" sz="3000" b="1" dirty="0" err="1">
                          <a:solidFill>
                            <a:schemeClr val="tx1"/>
                          </a:solidFill>
                          <a:latin typeface="#9Slide03 Arima Madurai Bold" panose="00000800000000000000" charset="0"/>
                          <a:cs typeface="#9Slide03 Arima Madurai Bold" panose="00000800000000000000" charset="0"/>
                        </a:rPr>
                        <a:t>Nội</a:t>
                      </a:r>
                      <a:r>
                        <a:rPr lang="en-US" sz="3000" b="1" dirty="0">
                          <a:solidFill>
                            <a:schemeClr val="tx1"/>
                          </a:solidFill>
                          <a:latin typeface="#9Slide03 Arima Madurai Bold" panose="00000800000000000000" charset="0"/>
                          <a:cs typeface="#9Slide03 Arima Madurai Bold" panose="00000800000000000000" charset="0"/>
                        </a:rPr>
                        <a:t> dung</a:t>
                      </a:r>
                      <a:endParaRPr lang="en-US" sz="30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3">
                        <a:lumMod val="60000"/>
                        <a:lumOff val="40000"/>
                      </a:schemeClr>
                    </a:solidFill>
                  </a:tcPr>
                </a:tc>
                <a:extLst>
                  <a:ext uri="{0D108BD9-81ED-4DB2-BD59-A6C34878D82A}">
                    <a16:rowId xmlns:a16="http://schemas.microsoft.com/office/drawing/2014/main" val="10000"/>
                  </a:ext>
                </a:extLst>
              </a:tr>
              <a:tr h="7532205">
                <a:tc>
                  <a:txBody>
                    <a:bodyPr/>
                    <a:lstStyle/>
                    <a:p>
                      <a:pPr indent="0" algn="ctr">
                        <a:lnSpc>
                          <a:spcPct val="100000"/>
                        </a:lnSpc>
                        <a:buNone/>
                      </a:pPr>
                      <a:r>
                        <a:rPr lang="en-US" sz="3000" b="0" dirty="0">
                          <a:solidFill>
                            <a:schemeClr val="tx1"/>
                          </a:solidFill>
                          <a:latin typeface="#9Slide03 Arima Madurai Bold" panose="00000800000000000000" charset="0"/>
                          <a:cs typeface="#9Slide03 Arima Madurai Bold" panose="00000800000000000000" charset="0"/>
                        </a:rPr>
                        <a:t>2. </a:t>
                      </a:r>
                      <a:r>
                        <a:rPr lang="en-US" sz="3000" b="0" dirty="0" err="1">
                          <a:solidFill>
                            <a:schemeClr val="tx1"/>
                          </a:solidFill>
                          <a:latin typeface="#9Slide03 Arima Madurai Bold" panose="00000800000000000000" charset="0"/>
                          <a:cs typeface="#9Slide03 Arima Madurai Bold" panose="00000800000000000000" charset="0"/>
                        </a:rPr>
                        <a:t>Nhận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xét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về</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nhân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vật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ông</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Sáu</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ấn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tượng</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nhất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của</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em</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về</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nhân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vật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là</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gì</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Vì</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sao</a:t>
                      </a:r>
                      <a:r>
                        <a:rPr lang="en-US" sz="3000" b="0" dirty="0">
                          <a:solidFill>
                            <a:schemeClr val="tx1"/>
                          </a:solidFill>
                          <a:latin typeface="#9Slide03 Arima Madurai Bold" panose="00000800000000000000" charset="0"/>
                          <a:cs typeface="#9Slide03 Arima Madurai Bold" panose="00000800000000000000" charset="0"/>
                        </a:rPr>
                        <a:t>?</a:t>
                      </a:r>
                      <a:endParaRPr lang="en-US" sz="3000" b="0"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3">
                        <a:lumMod val="60000"/>
                        <a:lumOff val="40000"/>
                      </a:schemeClr>
                    </a:solidFill>
                  </a:tcPr>
                </a:tc>
                <a:tc>
                  <a:txBody>
                    <a:bodyPr/>
                    <a:lstStyle/>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8" name="TextBox 5"/>
          <p:cNvSpPr txBox="1"/>
          <p:nvPr/>
        </p:nvSpPr>
        <p:spPr>
          <a:xfrm>
            <a:off x="4191563" y="3162301"/>
            <a:ext cx="12496800" cy="5631180"/>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Dẫn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chứng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để</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làm</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nổi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bật</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đặc</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điểm</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ông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Sáu</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p>
          <a:p>
            <a:pPr algn="just">
              <a:lnSpc>
                <a:spcPct val="100000"/>
              </a:lnSpc>
            </a:pP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Hành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động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lời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ở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nhà</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Hành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động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chờ</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xuồng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cập</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bến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nhún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chân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nháy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tót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bước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vội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kêu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to,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đưa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tay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đón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chờ</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bước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tới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đứng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sững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mặt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sầm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lại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hai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tay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buông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Chẳng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đâu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xa,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vỗ</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về</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ngồi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im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quay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lại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gắp</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trứng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cá</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a:t>
            </a: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Đưa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mắt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nhìn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khe</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khẽ</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Bế</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lên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một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tay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một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tay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rút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khăn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lau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nước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mắt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hôn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mái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tóc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pP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24300" y="-40386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5" name="Freeform 5"/>
          <p:cNvSpPr/>
          <p:nvPr/>
        </p:nvSpPr>
        <p:spPr>
          <a:xfrm rot="-6024690">
            <a:off x="-6098022" y="3186407"/>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sp>
        <p:nvSpPr>
          <p:cNvPr id="6" name="Freeform 6"/>
          <p:cNvSpPr/>
          <p:nvPr/>
        </p:nvSpPr>
        <p:spPr>
          <a:xfrm rot="4779868">
            <a:off x="12503034" y="3365645"/>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graphicFrame>
        <p:nvGraphicFramePr>
          <p:cNvPr id="4" name="Table 3"/>
          <p:cNvGraphicFramePr/>
          <p:nvPr>
            <p:extLst>
              <p:ext uri="{D42A27DB-BD31-4B8C-83A1-F6EECF244321}">
                <p14:modId xmlns:p14="http://schemas.microsoft.com/office/powerpoint/2010/main" val="3806008929"/>
              </p:ext>
            </p:extLst>
          </p:nvPr>
        </p:nvGraphicFramePr>
        <p:xfrm>
          <a:off x="1600200" y="952500"/>
          <a:ext cx="15316200" cy="8458200"/>
        </p:xfrm>
        <a:graphic>
          <a:graphicData uri="http://schemas.openxmlformats.org/drawingml/2006/table">
            <a:tbl>
              <a:tblPr/>
              <a:tblGrid>
                <a:gridCol w="2396095">
                  <a:extLst>
                    <a:ext uri="{9D8B030D-6E8A-4147-A177-3AD203B41FA5}">
                      <a16:colId xmlns:a16="http://schemas.microsoft.com/office/drawing/2014/main" val="20000"/>
                    </a:ext>
                  </a:extLst>
                </a:gridCol>
                <a:gridCol w="12920105">
                  <a:extLst>
                    <a:ext uri="{9D8B030D-6E8A-4147-A177-3AD203B41FA5}">
                      <a16:colId xmlns:a16="http://schemas.microsoft.com/office/drawing/2014/main" val="20001"/>
                    </a:ext>
                  </a:extLst>
                </a:gridCol>
              </a:tblGrid>
              <a:tr h="845820">
                <a:tc>
                  <a:txBody>
                    <a:bodyPr/>
                    <a:lstStyle/>
                    <a:p>
                      <a:pPr indent="0" algn="ctr">
                        <a:lnSpc>
                          <a:spcPct val="200000"/>
                        </a:lnSpc>
                        <a:buNone/>
                      </a:pPr>
                      <a:r>
                        <a:rPr lang="en-US" sz="3000" b="1" dirty="0" err="1">
                          <a:solidFill>
                            <a:schemeClr val="tx1"/>
                          </a:solidFill>
                          <a:latin typeface="#9Slide03 Arima Madurai Bold" panose="00000800000000000000" charset="0"/>
                          <a:cs typeface="#9Slide03 Arima Madurai Bold" panose="00000800000000000000" charset="0"/>
                        </a:rPr>
                        <a:t>Yêu</a:t>
                      </a:r>
                      <a:r>
                        <a:rPr lang="en-US" sz="3000" b="1" dirty="0">
                          <a:solidFill>
                            <a:schemeClr val="tx1"/>
                          </a:solidFill>
                          <a:latin typeface="#9Slide03 Arima Madurai Bold" panose="00000800000000000000" charset="0"/>
                          <a:cs typeface="#9Slide03 Arima Madurai Bold" panose="00000800000000000000" charset="0"/>
                        </a:rPr>
                        <a:t> </a:t>
                      </a:r>
                      <a:r>
                        <a:rPr lang="en-US" sz="3000" b="1" dirty="0" err="1">
                          <a:solidFill>
                            <a:schemeClr val="tx1"/>
                          </a:solidFill>
                          <a:latin typeface="#9Slide03 Arima Madurai Bold" panose="00000800000000000000" charset="0"/>
                          <a:cs typeface="#9Slide03 Arima Madurai Bold" panose="00000800000000000000" charset="0"/>
                        </a:rPr>
                        <a:t>cầu</a:t>
                      </a:r>
                      <a:endParaRPr lang="en-US" sz="30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3">
                        <a:lumMod val="60000"/>
                        <a:lumOff val="40000"/>
                      </a:schemeClr>
                    </a:solidFill>
                  </a:tcPr>
                </a:tc>
                <a:tc>
                  <a:txBody>
                    <a:bodyPr/>
                    <a:lstStyle/>
                    <a:p>
                      <a:pPr indent="0" algn="ctr">
                        <a:lnSpc>
                          <a:spcPct val="200000"/>
                        </a:lnSpc>
                        <a:buNone/>
                      </a:pPr>
                      <a:r>
                        <a:rPr lang="en-US" sz="3000" b="1" dirty="0" err="1">
                          <a:solidFill>
                            <a:schemeClr val="tx1"/>
                          </a:solidFill>
                          <a:latin typeface="#9Slide03 Arima Madurai Bold" panose="00000800000000000000" charset="0"/>
                          <a:cs typeface="#9Slide03 Arima Madurai Bold" panose="00000800000000000000" charset="0"/>
                        </a:rPr>
                        <a:t>Nội</a:t>
                      </a:r>
                      <a:r>
                        <a:rPr lang="en-US" sz="3000" b="1" dirty="0">
                          <a:solidFill>
                            <a:schemeClr val="tx1"/>
                          </a:solidFill>
                          <a:latin typeface="#9Slide03 Arima Madurai Bold" panose="00000800000000000000" charset="0"/>
                          <a:cs typeface="#9Slide03 Arima Madurai Bold" panose="00000800000000000000" charset="0"/>
                        </a:rPr>
                        <a:t> dung</a:t>
                      </a:r>
                      <a:endParaRPr lang="en-US" sz="30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3">
                        <a:lumMod val="60000"/>
                        <a:lumOff val="40000"/>
                      </a:schemeClr>
                    </a:solidFill>
                  </a:tcPr>
                </a:tc>
                <a:extLst>
                  <a:ext uri="{0D108BD9-81ED-4DB2-BD59-A6C34878D82A}">
                    <a16:rowId xmlns:a16="http://schemas.microsoft.com/office/drawing/2014/main" val="10000"/>
                  </a:ext>
                </a:extLst>
              </a:tr>
              <a:tr h="7612380">
                <a:tc>
                  <a:txBody>
                    <a:bodyPr/>
                    <a:lstStyle/>
                    <a:p>
                      <a:pPr indent="0" algn="ctr">
                        <a:lnSpc>
                          <a:spcPct val="150000"/>
                        </a:lnSpc>
                        <a:buNone/>
                      </a:pPr>
                      <a:r>
                        <a:rPr lang="en-US" sz="3000" b="0" dirty="0">
                          <a:solidFill>
                            <a:schemeClr val="tx1"/>
                          </a:solidFill>
                          <a:latin typeface="#9Slide03 Arima Madurai Bold" panose="00000800000000000000" charset="0"/>
                          <a:cs typeface="#9Slide03 Arima Madurai Bold" panose="00000800000000000000" charset="0"/>
                        </a:rPr>
                        <a:t>2. </a:t>
                      </a:r>
                      <a:r>
                        <a:rPr lang="en-US" sz="3000" b="0" dirty="0" err="1">
                          <a:solidFill>
                            <a:schemeClr val="tx1"/>
                          </a:solidFill>
                          <a:latin typeface="#9Slide03 Arima Madurai Bold" panose="00000800000000000000" charset="0"/>
                          <a:cs typeface="#9Slide03 Arima Madurai Bold" panose="00000800000000000000" charset="0"/>
                        </a:rPr>
                        <a:t>Nhận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xét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về</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nhân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vật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ông</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Sáu</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ấn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tượng</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nhất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của</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em</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về</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nhân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vật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là</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gì</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Vì</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sao</a:t>
                      </a:r>
                      <a:r>
                        <a:rPr lang="en-US" sz="3000" b="0" dirty="0">
                          <a:solidFill>
                            <a:schemeClr val="tx1"/>
                          </a:solidFill>
                          <a:latin typeface="#9Slide03 Arima Madurai Bold" panose="00000800000000000000" charset="0"/>
                          <a:cs typeface="#9Slide03 Arima Madurai Bold" panose="00000800000000000000" charset="0"/>
                        </a:rPr>
                        <a:t>?</a:t>
                      </a:r>
                      <a:endParaRPr lang="en-US" sz="3000" b="0"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3">
                        <a:lumMod val="60000"/>
                        <a:lumOff val="40000"/>
                      </a:schemeClr>
                    </a:solidFill>
                  </a:tcPr>
                </a:tc>
                <a:tc>
                  <a:txBody>
                    <a:bodyPr/>
                    <a:lstStyle/>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lnSpc>
                          <a:spcPct val="200000"/>
                        </a:lnSpc>
                        <a:buNone/>
                      </a:pPr>
                      <a:endParaRPr lang="en-US" sz="30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25" name="TextBox 5"/>
          <p:cNvSpPr txBox="1"/>
          <p:nvPr/>
        </p:nvSpPr>
        <p:spPr>
          <a:xfrm>
            <a:off x="4114800" y="2171700"/>
            <a:ext cx="12573000" cy="6708775"/>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Lời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nói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a:p>
            <a:pPr algn="just">
              <a:lnSpc>
                <a:spcPct val="100000"/>
              </a:lnSpc>
            </a:pP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Thu! Con!; “Ba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đây</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con”</a:t>
            </a: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Thôi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Ba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nghe</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“Ba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rồi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về</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với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a:t>
            </a: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Hành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động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ở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căn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cứ</a:t>
            </a:r>
            <a:endPar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endParaRP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nhớ</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ân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hận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vì</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đánh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endParaRP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hớt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hải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chạy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về</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tay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cầm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khúc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ngà</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lên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khoe</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mặt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hớn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hở</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cưa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cưa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khúc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ngà</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cưa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từng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chiếc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răng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lược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thận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trọng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tỉ</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mỉ</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cố</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như</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người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thợ</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bạc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gò</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lưng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tẩn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mẩn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khắc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từng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nét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chữ</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Yêu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nhớ</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tặng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Thu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của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lên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sống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lưng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lược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lấy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cây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lược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ngắm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nghía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mài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lên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tóc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cây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lược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thêm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bóng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thêm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mượt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p>
          <a:p>
            <a:pPr algn="just">
              <a:lnSpc>
                <a:spcPct val="100000"/>
              </a:lnSpc>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đưa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tay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túi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móc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cây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lược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đưa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bác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nhìn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đồng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đội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hồi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lâu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mới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nhắm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mắt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xuôi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4" name="Freeform 4"/>
          <p:cNvSpPr/>
          <p:nvPr/>
        </p:nvSpPr>
        <p:spPr>
          <a:xfrm>
            <a:off x="828040" y="1137284"/>
            <a:ext cx="15783560" cy="8460106"/>
          </a:xfrm>
          <a:custGeom>
            <a:avLst/>
            <a:gdLst/>
            <a:ahLst/>
            <a:cxnLst/>
            <a:rect l="l" t="t" r="r" b="b"/>
            <a:pathLst>
              <a:path w="12295268" h="8145615">
                <a:moveTo>
                  <a:pt x="0" y="0"/>
                </a:moveTo>
                <a:lnTo>
                  <a:pt x="12295268" y="0"/>
                </a:lnTo>
                <a:lnTo>
                  <a:pt x="12295268" y="8145616"/>
                </a:lnTo>
                <a:lnTo>
                  <a:pt x="0" y="8145616"/>
                </a:lnTo>
                <a:lnTo>
                  <a:pt x="0" y="0"/>
                </a:lnTo>
                <a:close/>
              </a:path>
            </a:pathLst>
          </a:custGeom>
          <a:blipFill>
            <a:blip r:embed="rId4"/>
            <a:stretch>
              <a:fillRect/>
            </a:stretch>
          </a:blipFill>
        </p:spPr>
        <p:txBody>
          <a:bodyPr/>
          <a:lstStyle/>
          <a:p>
            <a:endParaRPr lang="en-US"/>
          </a:p>
        </p:txBody>
      </p:sp>
      <p:sp>
        <p:nvSpPr>
          <p:cNvPr id="17" name="Freeform 17"/>
          <p:cNvSpPr/>
          <p:nvPr/>
        </p:nvSpPr>
        <p:spPr>
          <a:xfrm rot="20249240">
            <a:off x="15270793" y="8897504"/>
            <a:ext cx="1982009" cy="796645"/>
          </a:xfrm>
          <a:custGeom>
            <a:avLst/>
            <a:gdLst/>
            <a:ahLst/>
            <a:cxnLst/>
            <a:rect l="l" t="t" r="r" b="b"/>
            <a:pathLst>
              <a:path w="3028044" h="706544">
                <a:moveTo>
                  <a:pt x="0" y="0"/>
                </a:moveTo>
                <a:lnTo>
                  <a:pt x="3028045" y="0"/>
                </a:lnTo>
                <a:lnTo>
                  <a:pt x="3028045" y="706543"/>
                </a:lnTo>
                <a:lnTo>
                  <a:pt x="0" y="706543"/>
                </a:lnTo>
                <a:lnTo>
                  <a:pt x="0" y="0"/>
                </a:lnTo>
                <a:close/>
              </a:path>
            </a:pathLst>
          </a:custGeom>
          <a:blipFill>
            <a:blip r:embed="rId5"/>
            <a:stretch>
              <a:fillRect/>
            </a:stretch>
          </a:blipFill>
        </p:spPr>
        <p:txBody>
          <a:bodyPr/>
          <a:lstStyle/>
          <a:p>
            <a:endParaRPr lang="en-US"/>
          </a:p>
        </p:txBody>
      </p:sp>
      <p:sp>
        <p:nvSpPr>
          <p:cNvPr id="18" name="Freeform 18"/>
          <p:cNvSpPr/>
          <p:nvPr/>
        </p:nvSpPr>
        <p:spPr>
          <a:xfrm rot="1096233" flipH="1">
            <a:off x="15907555" y="3662542"/>
            <a:ext cx="4533900" cy="2533317"/>
          </a:xfrm>
          <a:custGeom>
            <a:avLst/>
            <a:gdLst/>
            <a:ahLst/>
            <a:cxnLst/>
            <a:rect l="l" t="t" r="r" b="b"/>
            <a:pathLst>
              <a:path w="4533900" h="2533317">
                <a:moveTo>
                  <a:pt x="4533900" y="0"/>
                </a:moveTo>
                <a:lnTo>
                  <a:pt x="0" y="0"/>
                </a:lnTo>
                <a:lnTo>
                  <a:pt x="0" y="2533316"/>
                </a:lnTo>
                <a:lnTo>
                  <a:pt x="4533900" y="2533316"/>
                </a:lnTo>
                <a:lnTo>
                  <a:pt x="4533900" y="0"/>
                </a:lnTo>
                <a:close/>
              </a:path>
            </a:pathLst>
          </a:custGeom>
          <a:blipFill>
            <a:blip r:embed="rId6"/>
            <a:stretch>
              <a:fillRect/>
            </a:stretch>
          </a:blipFill>
        </p:spPr>
        <p:txBody>
          <a:bodyPr/>
          <a:lstStyle/>
          <a:p>
            <a:endParaRPr lang="en-US"/>
          </a:p>
        </p:txBody>
      </p:sp>
      <p:sp>
        <p:nvSpPr>
          <p:cNvPr id="27" name="TextBox 5"/>
          <p:cNvSpPr txBox="1"/>
          <p:nvPr/>
        </p:nvSpPr>
        <p:spPr>
          <a:xfrm>
            <a:off x="0" y="20925"/>
            <a:ext cx="17868265" cy="975652"/>
          </a:xfrm>
          <a:prstGeom prst="rect">
            <a:avLst/>
          </a:prstGeom>
          <a:noFill/>
        </p:spPr>
        <p:txBody>
          <a:bodyPr wrap="square">
            <a:spAutoFit/>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nSpc>
                <a:spcPct val="200000"/>
              </a:lnSpc>
            </a:pPr>
            <a:r>
              <a:rPr lang="en-US" sz="3400" dirty="0">
                <a:cs typeface="#9Slide03 BoosterNextFYBlack" panose="02000A03000000020004" charset="0"/>
              </a:rPr>
              <a:t>3. </a:t>
            </a:r>
            <a:r>
              <a:rPr lang="en-US" sz="3400" dirty="0" err="1">
                <a:cs typeface="#9Slide03 BoosterNextFYBlack" panose="02000A03000000020004" charset="0"/>
              </a:rPr>
              <a:t>Nghệ</a:t>
            </a:r>
            <a:r>
              <a:rPr lang="en-US" sz="3400" dirty="0">
                <a:cs typeface="#9Slide03 BoosterNextFYBlack" panose="02000A03000000020004" charset="0"/>
              </a:rPr>
              <a:t> </a:t>
            </a:r>
            <a:r>
              <a:rPr lang="en-US" sz="3400" dirty="0" err="1">
                <a:cs typeface="#9Slide03 BoosterNextFYBlack" panose="02000A03000000020004" charset="0"/>
              </a:rPr>
              <a:t>thuật</a:t>
            </a:r>
            <a:r>
              <a:rPr lang="en-US" sz="3400" dirty="0">
                <a:cs typeface="#9Slide03 BoosterNextFYBlack" panose="02000A03000000020004" charset="0"/>
              </a:rPr>
              <a:t> </a:t>
            </a:r>
            <a:r>
              <a:rPr lang="en-US" sz="3400" dirty="0" err="1">
                <a:cs typeface="#9Slide03 BoosterNextFYBlack" panose="02000A03000000020004" charset="0"/>
              </a:rPr>
              <a:t>xây</a:t>
            </a:r>
            <a:r>
              <a:rPr lang="en-US" sz="3400" dirty="0">
                <a:cs typeface="#9Slide03 BoosterNextFYBlack" panose="02000A03000000020004" charset="0"/>
              </a:rPr>
              <a:t> </a:t>
            </a:r>
            <a:r>
              <a:rPr lang="en-US" sz="3400" dirty="0" err="1">
                <a:cs typeface="#9Slide03 BoosterNextFYBlack" panose="02000A03000000020004" charset="0"/>
              </a:rPr>
              <a:t>dựng</a:t>
            </a:r>
            <a:r>
              <a:rPr lang="en-US" sz="3400" dirty="0">
                <a:cs typeface="#9Slide03 BoosterNextFYBlack" panose="02000A03000000020004" charset="0"/>
              </a:rPr>
              <a:t> </a:t>
            </a:r>
            <a:r>
              <a:rPr lang="en-US" sz="3400" dirty="0" err="1">
                <a:cs typeface="#9Slide03 BoosterNextFYBlack" panose="02000A03000000020004" charset="0"/>
              </a:rPr>
              <a:t>cốt</a:t>
            </a:r>
            <a:r>
              <a:rPr lang="en-US" sz="3400" dirty="0">
                <a:cs typeface="#9Slide03 BoosterNextFYBlack" panose="02000A03000000020004" charset="0"/>
              </a:rPr>
              <a:t> </a:t>
            </a:r>
            <a:r>
              <a:rPr lang="en-US" sz="3400" dirty="0" err="1">
                <a:cs typeface="#9Slide03 BoosterNextFYBlack" panose="02000A03000000020004" charset="0"/>
              </a:rPr>
              <a:t>truyện</a:t>
            </a:r>
            <a:r>
              <a:rPr lang="en-US" sz="3400" dirty="0">
                <a:cs typeface="#9Slide03 BoosterNextFYBlack" panose="02000A03000000020004" charset="0"/>
              </a:rPr>
              <a:t>, </a:t>
            </a:r>
            <a:r>
              <a:rPr lang="en-US" sz="3400" dirty="0" err="1">
                <a:cs typeface="#9Slide03 BoosterNextFYBlack" panose="02000A03000000020004" charset="0"/>
              </a:rPr>
              <a:t>miêu</a:t>
            </a:r>
            <a:r>
              <a:rPr lang="en-US" sz="3400" dirty="0">
                <a:cs typeface="#9Slide03 BoosterNextFYBlack" panose="02000A03000000020004" charset="0"/>
              </a:rPr>
              <a:t> </a:t>
            </a:r>
            <a:r>
              <a:rPr lang="en-US" sz="3400" dirty="0" err="1">
                <a:cs typeface="#9Slide03 BoosterNextFYBlack" panose="02000A03000000020004" charset="0"/>
              </a:rPr>
              <a:t>tả</a:t>
            </a:r>
            <a:r>
              <a:rPr lang="en-US" sz="3400" dirty="0">
                <a:cs typeface="#9Slide03 BoosterNextFYBlack" panose="02000A03000000020004" charset="0"/>
              </a:rPr>
              <a:t> </a:t>
            </a:r>
            <a:r>
              <a:rPr lang="en-US" sz="3400" dirty="0" err="1">
                <a:cs typeface="#9Slide03 BoosterNextFYBlack" panose="02000A03000000020004" charset="0"/>
              </a:rPr>
              <a:t>nhân</a:t>
            </a:r>
            <a:r>
              <a:rPr lang="en-US" sz="3400" dirty="0">
                <a:cs typeface="#9Slide03 BoosterNextFYBlack" panose="02000A03000000020004" charset="0"/>
              </a:rPr>
              <a:t> </a:t>
            </a:r>
            <a:r>
              <a:rPr lang="en-US" sz="3400" dirty="0" err="1">
                <a:cs typeface="#9Slide03 BoosterNextFYBlack" panose="02000A03000000020004" charset="0"/>
              </a:rPr>
              <a:t>vật</a:t>
            </a:r>
            <a:r>
              <a:rPr lang="en-US" sz="3400" dirty="0">
                <a:cs typeface="#9Slide03 BoosterNextFYBlack" panose="02000A03000000020004" charset="0"/>
              </a:rPr>
              <a:t> </a:t>
            </a:r>
            <a:r>
              <a:rPr lang="en-US" sz="3400" dirty="0" err="1">
                <a:cs typeface="#9Slide03 BoosterNextFYBlack" panose="02000A03000000020004" charset="0"/>
              </a:rPr>
              <a:t>để</a:t>
            </a:r>
            <a:r>
              <a:rPr lang="en-US" sz="3400" dirty="0">
                <a:cs typeface="#9Slide03 BoosterNextFYBlack" panose="02000A03000000020004" charset="0"/>
              </a:rPr>
              <a:t> </a:t>
            </a:r>
            <a:r>
              <a:rPr lang="en-US" sz="3400" dirty="0" err="1">
                <a:cs typeface="#9Slide03 BoosterNextFYBlack" panose="02000A03000000020004" charset="0"/>
              </a:rPr>
              <a:t>làm</a:t>
            </a:r>
            <a:r>
              <a:rPr lang="en-US" sz="3400" dirty="0">
                <a:cs typeface="#9Slide03 BoosterNextFYBlack" panose="02000A03000000020004" charset="0"/>
              </a:rPr>
              <a:t> </a:t>
            </a:r>
            <a:r>
              <a:rPr lang="en-US" sz="3400" dirty="0" err="1">
                <a:cs typeface="#9Slide03 BoosterNextFYBlack" panose="02000A03000000020004" charset="0"/>
              </a:rPr>
              <a:t>nổi</a:t>
            </a:r>
            <a:r>
              <a:rPr lang="en-US" sz="3400" dirty="0">
                <a:cs typeface="#9Slide03 BoosterNextFYBlack" panose="02000A03000000020004" charset="0"/>
              </a:rPr>
              <a:t> </a:t>
            </a:r>
            <a:r>
              <a:rPr lang="en-US" sz="3400" dirty="0" err="1">
                <a:cs typeface="#9Slide03 BoosterNextFYBlack" panose="02000A03000000020004" charset="0"/>
              </a:rPr>
              <a:t>bật</a:t>
            </a:r>
            <a:r>
              <a:rPr lang="en-US" sz="3400" dirty="0">
                <a:cs typeface="#9Slide03 BoosterNextFYBlack" panose="02000A03000000020004" charset="0"/>
              </a:rPr>
              <a:t> </a:t>
            </a:r>
            <a:r>
              <a:rPr lang="en-US" sz="3400" dirty="0" err="1">
                <a:cs typeface="#9Slide03 BoosterNextFYBlack" panose="02000A03000000020004" charset="0"/>
              </a:rPr>
              <a:t>chủ</a:t>
            </a:r>
            <a:r>
              <a:rPr lang="en-US" sz="3400" dirty="0">
                <a:cs typeface="#9Slide03 BoosterNextFYBlack" panose="02000A03000000020004" charset="0"/>
              </a:rPr>
              <a:t> </a:t>
            </a:r>
            <a:r>
              <a:rPr lang="en-US" sz="3400" dirty="0" err="1">
                <a:cs typeface="#9Slide03 BoosterNextFYBlack" panose="02000A03000000020004" charset="0"/>
              </a:rPr>
              <a:t>đề</a:t>
            </a:r>
            <a:endParaRPr lang="en-US" sz="3400" dirty="0">
              <a:cs typeface="#9Slide03 BoosterNextFYBlack" panose="02000A03000000020004" charset="0"/>
            </a:endParaRPr>
          </a:p>
        </p:txBody>
      </p:sp>
      <p:sp>
        <p:nvSpPr>
          <p:cNvPr id="25" name="TextBox 5"/>
          <p:cNvSpPr txBox="1"/>
          <p:nvPr/>
        </p:nvSpPr>
        <p:spPr>
          <a:xfrm>
            <a:off x="1219200" y="1662967"/>
            <a:ext cx="14782800" cy="7632859"/>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spcBef>
                <a:spcPts val="1200"/>
              </a:spcBef>
              <a:spcAft>
                <a:spcPts val="1200"/>
              </a:spcAft>
            </a:pP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Xây</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dựng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cốt</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truyện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với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tình</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huống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truyện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độc</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đáo</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Mở</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đầu</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hấp</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dẫn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diễn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biến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bất</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ngờ</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cao</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trào</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thắt</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nút</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căng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thẳng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kết</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thúc</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mở</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nút</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xúc</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động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a:p>
            <a:pPr algn="just">
              <a:lnSpc>
                <a:spcPct val="100000"/>
              </a:lnSpc>
              <a:spcBef>
                <a:spcPts val="1200"/>
              </a:spcBef>
              <a:spcAft>
                <a:spcPts val="1200"/>
              </a:spcAft>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Nghệ</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thuật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miêu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tả</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hành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động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tâm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lí</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nhân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vật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lời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đối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thoại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thành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phù</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hợp</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với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các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diễn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biến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cảm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của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hai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cha con.</a:t>
            </a:r>
          </a:p>
          <a:p>
            <a:pPr algn="just">
              <a:lnSpc>
                <a:spcPct val="100000"/>
              </a:lnSpc>
              <a:spcBef>
                <a:spcPts val="1200"/>
              </a:spcBef>
              <a:spcAft>
                <a:spcPts val="1200"/>
              </a:spcAft>
            </a:pPr>
            <a:r>
              <a:rPr lang="en-US" sz="3000" dirty="0" err="1">
                <a:solidFill>
                  <a:srgbClr val="C0000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Mở</a:t>
            </a:r>
            <a:r>
              <a:rPr lang="en-US" sz="3000" dirty="0">
                <a:solidFill>
                  <a:srgbClr val="C0000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solidFill>
                  <a:srgbClr val="C0000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rộng</a:t>
            </a:r>
            <a:r>
              <a:rPr lang="en-US" sz="3000" dirty="0">
                <a:solidFill>
                  <a:srgbClr val="C0000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p>
          <a:p>
            <a:pPr algn="just">
              <a:lnSpc>
                <a:spcPct val="100000"/>
              </a:lnSpc>
              <a:spcBef>
                <a:spcPts val="1200"/>
              </a:spcBef>
              <a:spcAft>
                <a:spcPts val="1200"/>
              </a:spcAft>
            </a:pP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Tác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giả</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tạo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hai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huống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truyện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đặc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sắc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endParaRPr>
          </a:p>
          <a:p>
            <a:pPr algn="just">
              <a:lnSpc>
                <a:spcPct val="100000"/>
              </a:lnSpc>
              <a:spcBef>
                <a:spcPts val="1200"/>
              </a:spcBef>
              <a:spcAft>
                <a:spcPts val="1200"/>
              </a:spcAft>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Cuộc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gặp</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gỡ</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của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hai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cha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sau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tám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năm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xa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cách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nhưng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thật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trớ</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trêu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Thu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nhận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Đến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lúc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em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nhận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ra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thì</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lại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phải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lên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đường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trở</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về</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đơn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vị</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huống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này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đã</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bộc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lộ</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cảm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mãnh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liệt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của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Thu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với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p>
          <a:p>
            <a:pPr algn="just">
              <a:lnSpc>
                <a:spcPct val="100000"/>
              </a:lnSpc>
              <a:spcBef>
                <a:spcPts val="1200"/>
              </a:spcBef>
              <a:spcAft>
                <a:spcPts val="1200"/>
              </a:spcAft>
            </a:pP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Ở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căn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cứ</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người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cha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dồn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hết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tất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cả</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thương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nỗi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nhớ</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một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chiếc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lược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ngà</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để</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tặng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Nhưng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chưa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kịp</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tặng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thì</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đã</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hi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sinh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trong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một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trận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càn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Trong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lúc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hấp</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hối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đã</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nhờ</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đồng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đội</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chuyển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chiếc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lược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ngà</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huống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này</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bộc</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lộ</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cảm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thắm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thiết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của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dành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p:bldP spid="25" grpId="0" build="p"/>
      <p:bldP spid="2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28040" y="1562100"/>
            <a:ext cx="15783560" cy="8035290"/>
          </a:xfrm>
          <a:custGeom>
            <a:avLst/>
            <a:gdLst/>
            <a:ahLst/>
            <a:cxnLst/>
            <a:rect l="l" t="t" r="r" b="b"/>
            <a:pathLst>
              <a:path w="12295268" h="8145615">
                <a:moveTo>
                  <a:pt x="0" y="0"/>
                </a:moveTo>
                <a:lnTo>
                  <a:pt x="12295268" y="0"/>
                </a:lnTo>
                <a:lnTo>
                  <a:pt x="12295268" y="8145616"/>
                </a:lnTo>
                <a:lnTo>
                  <a:pt x="0" y="81456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0249240">
            <a:off x="15270793" y="8897504"/>
            <a:ext cx="1982009" cy="796645"/>
          </a:xfrm>
          <a:custGeom>
            <a:avLst/>
            <a:gdLst/>
            <a:ahLst/>
            <a:cxnLst/>
            <a:rect l="l" t="t" r="r" b="b"/>
            <a:pathLst>
              <a:path w="3028044" h="706544">
                <a:moveTo>
                  <a:pt x="0" y="0"/>
                </a:moveTo>
                <a:lnTo>
                  <a:pt x="3028045" y="0"/>
                </a:lnTo>
                <a:lnTo>
                  <a:pt x="3028045" y="706543"/>
                </a:lnTo>
                <a:lnTo>
                  <a:pt x="0" y="7065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1096233" flipH="1">
            <a:off x="15907555" y="3662542"/>
            <a:ext cx="4533900" cy="2533317"/>
          </a:xfrm>
          <a:custGeom>
            <a:avLst/>
            <a:gdLst/>
            <a:ahLst/>
            <a:cxnLst/>
            <a:rect l="l" t="t" r="r" b="b"/>
            <a:pathLst>
              <a:path w="4533900" h="2533317">
                <a:moveTo>
                  <a:pt x="4533900" y="0"/>
                </a:moveTo>
                <a:lnTo>
                  <a:pt x="0" y="0"/>
                </a:lnTo>
                <a:lnTo>
                  <a:pt x="0" y="2533316"/>
                </a:lnTo>
                <a:lnTo>
                  <a:pt x="4533900" y="2533316"/>
                </a:lnTo>
                <a:lnTo>
                  <a:pt x="453390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5"/>
          <p:cNvSpPr txBox="1"/>
          <p:nvPr/>
        </p:nvSpPr>
        <p:spPr>
          <a:xfrm>
            <a:off x="0" y="285289"/>
            <a:ext cx="17868265" cy="975652"/>
          </a:xfrm>
          <a:prstGeom prst="rect">
            <a:avLst/>
          </a:prstGeom>
          <a:noFill/>
        </p:spPr>
        <p:txBody>
          <a:bodyPr wrap="square">
            <a:spAutoFit/>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marL="0" marR="0" lvl="0" indent="0" algn="ctr" defTabSz="914400" rtl="0" eaLnBrk="1" fontAlgn="auto" latinLnBrk="0" hangingPunct="1">
              <a:lnSpc>
                <a:spcPct val="200000"/>
              </a:lnSpc>
              <a:spcBef>
                <a:spcPts val="600"/>
              </a:spcBef>
              <a:spcAft>
                <a:spcPts val="60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3.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Nghệ</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thuật</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xây</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dựng</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cốt</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truyện</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miêu</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tả</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nhân</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vật</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để</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làm</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nổi</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bật</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chủ</a:t>
            </a:r>
            <a:r>
              <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rPr>
              <a:t> </a:t>
            </a:r>
            <a:r>
              <a:rPr kumimoji="0" lang="en-US" sz="3400" b="1" i="0" u="none" strike="noStrike" kern="1200" cap="none" spc="0" normalizeH="0" baseline="0" noProof="0" dirty="0" err="1">
                <a:ln>
                  <a:noFill/>
                </a:ln>
                <a:solidFill>
                  <a:prstClr val="black"/>
                </a:solidFill>
                <a:effectLst/>
                <a:uLnTx/>
                <a:uFillTx/>
                <a:latin typeface="#9Slide03 BoosterNextFYBlack" panose="02000A03000000020004" charset="0"/>
                <a:cs typeface="#9Slide03 BoosterNextFYBlack" panose="02000A03000000020004" charset="0"/>
              </a:rPr>
              <a:t>đề</a:t>
            </a:r>
            <a:endParaRPr kumimoji="0" lang="en-US" sz="3400" b="1" i="0" u="none" strike="noStrike" kern="1200" cap="none" spc="0" normalizeH="0" baseline="0" noProof="0" dirty="0">
              <a:ln>
                <a:noFill/>
              </a:ln>
              <a:solidFill>
                <a:prstClr val="black"/>
              </a:solidFill>
              <a:effectLst/>
              <a:uLnTx/>
              <a:uFillTx/>
              <a:latin typeface="#9Slide03 BoosterNextFYBlack" panose="02000A03000000020004" charset="0"/>
              <a:cs typeface="#9Slide03 BoosterNextFYBlack" panose="02000A03000000020004" charset="0"/>
            </a:endParaRPr>
          </a:p>
        </p:txBody>
      </p:sp>
      <p:sp>
        <p:nvSpPr>
          <p:cNvPr id="24" name="TextBox 5"/>
          <p:cNvSpPr txBox="1"/>
          <p:nvPr/>
        </p:nvSpPr>
        <p:spPr>
          <a:xfrm>
            <a:off x="1219944" y="2304411"/>
            <a:ext cx="14404792" cy="7515904"/>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20000"/>
              </a:lnSpc>
              <a:spcBef>
                <a:spcPts val="1200"/>
              </a:spcBef>
              <a:spcAft>
                <a:spcPts val="1200"/>
              </a:spcAft>
            </a:pP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Ý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nghĩa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huống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truyện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a:p>
            <a:pPr algn="just">
              <a:lnSpc>
                <a:spcPct val="120000"/>
              </a:lnSpc>
              <a:spcBef>
                <a:spcPts val="1200"/>
              </a:spcBef>
              <a:spcAft>
                <a:spcPts val="1200"/>
              </a:spcAft>
            </a:pP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huống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truyện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kịch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tính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chứa</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nhiều</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yếu</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tố</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bất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ngờ</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tạo</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nên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nghệ</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thuật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thắt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nút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Từ</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đó</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thể</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hiện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cảm</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cha con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thiêng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liêng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sâu</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nặng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endParaRPr>
          </a:p>
          <a:p>
            <a:pPr algn="just">
              <a:lnSpc>
                <a:spcPct val="120000"/>
              </a:lnSpc>
              <a:spcBef>
                <a:spcPts val="1200"/>
              </a:spcBef>
              <a:spcAft>
                <a:spcPts val="1200"/>
              </a:spcAft>
            </a:pP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huống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truyện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làm</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nổi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bật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tính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cách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của</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nhân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vật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cha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hiền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mẫu</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mực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dành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yêu</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thương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cho</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gái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khao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khát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tiếng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gọi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cha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bày</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tỏ</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cảm</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từ</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chối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Thu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mạnh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mẽ</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bướng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bỉnh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nhưng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yêu</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kính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cha.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Đặt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nhân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vật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vào</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những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huống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éo</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le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để</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những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cảm</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cha con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được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đẩy</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lên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đến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cao</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trào</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Qua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đó</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tác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giả</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muốn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khẳng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định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một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điều</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hết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sức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thiêng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liêng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cảm</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cha con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bất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tử</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mà</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không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một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súng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đạn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nào</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có</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thế</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chia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cắt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được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endPar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20000"/>
              </a:lnSpc>
              <a:spcBef>
                <a:spcPts val="1200"/>
              </a:spcBef>
              <a:spcAft>
                <a:spcPts val="1200"/>
              </a:spcAft>
            </a:pPr>
            <a:endPar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Tree>
    <p:extLst>
      <p:ext uri="{BB962C8B-B14F-4D97-AF65-F5344CB8AC3E}">
        <p14:creationId xmlns:p14="http://schemas.microsoft.com/office/powerpoint/2010/main" val="285688664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4" grpId="0" build="p"/>
      <p:bldP spid="2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15" name="Freeform 4"/>
          <p:cNvSpPr/>
          <p:nvPr/>
        </p:nvSpPr>
        <p:spPr>
          <a:xfrm rot="7203238">
            <a:off x="3195564" y="6166913"/>
            <a:ext cx="1271345" cy="1158080"/>
          </a:xfrm>
          <a:custGeom>
            <a:avLst/>
            <a:gdLst/>
            <a:ahLst/>
            <a:cxnLst/>
            <a:rect l="l" t="t" r="r" b="b"/>
            <a:pathLst>
              <a:path w="1271345" h="1158080">
                <a:moveTo>
                  <a:pt x="0" y="0"/>
                </a:moveTo>
                <a:lnTo>
                  <a:pt x="1271346" y="0"/>
                </a:lnTo>
                <a:lnTo>
                  <a:pt x="1271346" y="1158080"/>
                </a:lnTo>
                <a:lnTo>
                  <a:pt x="0" y="115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3"/>
          <p:cNvGrpSpPr/>
          <p:nvPr/>
        </p:nvGrpSpPr>
        <p:grpSpPr>
          <a:xfrm>
            <a:off x="764821" y="2552700"/>
            <a:ext cx="6132830" cy="3192780"/>
            <a:chOff x="901" y="3071"/>
            <a:chExt cx="9658" cy="5028"/>
          </a:xfrm>
        </p:grpSpPr>
        <p:pic>
          <p:nvPicPr>
            <p:cNvPr id="17" name="Picture 16"/>
            <p:cNvPicPr>
              <a:picLocks noChangeAspect="1"/>
            </p:cNvPicPr>
            <p:nvPr/>
          </p:nvPicPr>
          <p:blipFill>
            <a:blip r:embed="rId6"/>
            <a:stretch>
              <a:fillRect/>
            </a:stretch>
          </p:blipFill>
          <p:spPr>
            <a:xfrm>
              <a:off x="901" y="3071"/>
              <a:ext cx="9659" cy="5029"/>
            </a:xfrm>
            <a:prstGeom prst="rect">
              <a:avLst/>
            </a:prstGeom>
          </p:spPr>
        </p:pic>
        <p:sp>
          <p:nvSpPr>
            <p:cNvPr id="3" name="Text Box 2"/>
            <p:cNvSpPr txBox="1"/>
            <p:nvPr/>
          </p:nvSpPr>
          <p:spPr>
            <a:xfrm>
              <a:off x="1800" y="3629"/>
              <a:ext cx="7960" cy="3835"/>
            </a:xfrm>
            <a:prstGeom prst="rect">
              <a:avLst/>
            </a:prstGeom>
            <a:solidFill>
              <a:schemeClr val="bg2"/>
            </a:solidFill>
          </p:spPr>
          <p:txBody>
            <a:bodyPr wrap="square" rtlCol="0">
              <a:noAutofit/>
            </a:bodyPr>
            <a:lstStyle/>
            <a:p>
              <a:pPr algn="ctr"/>
              <a:r>
                <a:rPr lang="en-US" sz="7000" b="1" dirty="0">
                  <a:latin typeface="#9Slide07 IcielBaliho Script" charset="0"/>
                  <a:cs typeface="#9Slide07 IcielBaliho Script" charset="0"/>
                </a:rPr>
                <a:t>I. </a:t>
              </a:r>
              <a:r>
                <a:rPr lang="en-US" sz="7000" b="1" dirty="0" err="1">
                  <a:latin typeface="#9Slide07 IcielBaliho Script" charset="0"/>
                  <a:cs typeface="#9Slide07 IcielBaliho Script" charset="0"/>
                </a:rPr>
                <a:t>Đọc</a:t>
              </a:r>
              <a:r>
                <a:rPr lang="en-US" sz="7000" b="1" dirty="0">
                  <a:latin typeface="#9Slide07 IcielBaliho Script" charset="0"/>
                  <a:cs typeface="#9Slide07 IcielBaliho Script" charset="0"/>
                </a:rPr>
                <a:t> </a:t>
              </a:r>
              <a:r>
                <a:rPr lang="en-US" sz="7000" b="1" dirty="0" err="1">
                  <a:latin typeface="#9Slide07 IcielBaliho Script" charset="0"/>
                  <a:cs typeface="#9Slide07 IcielBaliho Script" charset="0"/>
                </a:rPr>
                <a:t>và</a:t>
              </a:r>
              <a:endParaRPr lang="en-US" sz="7000" b="1" dirty="0">
                <a:latin typeface="#9Slide07 IcielBaliho Script" charset="0"/>
                <a:cs typeface="#9Slide07 IcielBaliho Script" charset="0"/>
              </a:endParaRPr>
            </a:p>
            <a:p>
              <a:pPr algn="ctr"/>
              <a:r>
                <a:rPr lang="en-US" sz="7000" b="1" dirty="0" err="1">
                  <a:latin typeface="#9Slide07 IcielBaliho Script" charset="0"/>
                  <a:cs typeface="#9Slide07 IcielBaliho Script" charset="0"/>
                </a:rPr>
                <a:t>tìm</a:t>
              </a:r>
              <a:r>
                <a:rPr lang="en-US" sz="7000" b="1" dirty="0">
                  <a:latin typeface="#9Slide07 IcielBaliho Script" charset="0"/>
                  <a:cs typeface="#9Slide07 IcielBaliho Script" charset="0"/>
                </a:rPr>
                <a:t> </a:t>
              </a:r>
              <a:r>
                <a:rPr lang="en-US" sz="7000" b="1" dirty="0" err="1">
                  <a:latin typeface="#9Slide07 IcielBaliho Script" charset="0"/>
                  <a:cs typeface="#9Slide07 IcielBaliho Script" charset="0"/>
                </a:rPr>
                <a:t>hiểu</a:t>
              </a:r>
              <a:r>
                <a:rPr lang="en-US" sz="7000" b="1" dirty="0">
                  <a:latin typeface="#9Slide07 IcielBaliho Script" charset="0"/>
                  <a:cs typeface="#9Slide07 IcielBaliho Script" charset="0"/>
                </a:rPr>
                <a:t> </a:t>
              </a:r>
              <a:r>
                <a:rPr lang="en-US" sz="7000" b="1" dirty="0" err="1">
                  <a:latin typeface="#9Slide07 IcielBaliho Script" charset="0"/>
                  <a:cs typeface="#9Slide07 IcielBaliho Script" charset="0"/>
                </a:rPr>
                <a:t>chung</a:t>
              </a:r>
              <a:endParaRPr lang="en-US" sz="7000" b="1" dirty="0">
                <a:latin typeface="#9Slide07 IcielBaliho Script" charset="0"/>
                <a:cs typeface="#9Slide07 IcielBaliho Script" charset="0"/>
              </a:endParaRPr>
            </a:p>
          </p:txBody>
        </p:sp>
      </p:grpSp>
      <p:pic>
        <p:nvPicPr>
          <p:cNvPr id="5" name="Picture 4"/>
          <p:cNvPicPr>
            <a:picLocks noChangeAspect="1"/>
          </p:cNvPicPr>
          <p:nvPr/>
        </p:nvPicPr>
        <p:blipFill>
          <a:blip r:embed="rId7"/>
          <a:stretch>
            <a:fillRect/>
          </a:stretch>
        </p:blipFill>
        <p:spPr>
          <a:xfrm>
            <a:off x="8686800" y="866138"/>
            <a:ext cx="8570462" cy="846836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15" name="Freeform 4"/>
          <p:cNvSpPr/>
          <p:nvPr/>
        </p:nvSpPr>
        <p:spPr>
          <a:xfrm rot="7203238">
            <a:off x="3195564" y="6166913"/>
            <a:ext cx="1271345" cy="1158080"/>
          </a:xfrm>
          <a:custGeom>
            <a:avLst/>
            <a:gdLst/>
            <a:ahLst/>
            <a:cxnLst/>
            <a:rect l="l" t="t" r="r" b="b"/>
            <a:pathLst>
              <a:path w="1271345" h="1158080">
                <a:moveTo>
                  <a:pt x="0" y="0"/>
                </a:moveTo>
                <a:lnTo>
                  <a:pt x="1271346" y="0"/>
                </a:lnTo>
                <a:lnTo>
                  <a:pt x="1271346" y="1158080"/>
                </a:lnTo>
                <a:lnTo>
                  <a:pt x="0" y="1158080"/>
                </a:lnTo>
                <a:lnTo>
                  <a:pt x="0" y="0"/>
                </a:lnTo>
                <a:close/>
              </a:path>
            </a:pathLst>
          </a:custGeom>
          <a:blipFill>
            <a:blip r:embed="rId4"/>
            <a:stretch>
              <a:fillRect/>
            </a:stretch>
          </a:blipFill>
        </p:spPr>
        <p:txBody>
          <a:bodyPr/>
          <a:lstStyle/>
          <a:p>
            <a:endParaRPr lang="en-US"/>
          </a:p>
        </p:txBody>
      </p:sp>
      <p:grpSp>
        <p:nvGrpSpPr>
          <p:cNvPr id="4" name="Group 3"/>
          <p:cNvGrpSpPr/>
          <p:nvPr/>
        </p:nvGrpSpPr>
        <p:grpSpPr>
          <a:xfrm>
            <a:off x="609600" y="2171700"/>
            <a:ext cx="6132830" cy="3192780"/>
            <a:chOff x="901" y="3071"/>
            <a:chExt cx="9658" cy="5028"/>
          </a:xfrm>
        </p:grpSpPr>
        <p:pic>
          <p:nvPicPr>
            <p:cNvPr id="6" name="Picture 5"/>
            <p:cNvPicPr>
              <a:picLocks noChangeAspect="1"/>
            </p:cNvPicPr>
            <p:nvPr/>
          </p:nvPicPr>
          <p:blipFill>
            <a:blip r:embed="rId5"/>
            <a:stretch>
              <a:fillRect/>
            </a:stretch>
          </p:blipFill>
          <p:spPr>
            <a:xfrm>
              <a:off x="901" y="3071"/>
              <a:ext cx="9659" cy="5029"/>
            </a:xfrm>
            <a:prstGeom prst="rect">
              <a:avLst/>
            </a:prstGeom>
          </p:spPr>
        </p:pic>
        <p:sp>
          <p:nvSpPr>
            <p:cNvPr id="7" name="Text Box 6"/>
            <p:cNvSpPr txBox="1"/>
            <p:nvPr/>
          </p:nvSpPr>
          <p:spPr>
            <a:xfrm>
              <a:off x="1800" y="3629"/>
              <a:ext cx="7960" cy="3835"/>
            </a:xfrm>
            <a:prstGeom prst="rect">
              <a:avLst/>
            </a:prstGeom>
            <a:solidFill>
              <a:schemeClr val="bg2"/>
            </a:solidFill>
          </p:spPr>
          <p:txBody>
            <a:bodyPr wrap="square" rtlCol="0">
              <a:noAutofit/>
            </a:bodyPr>
            <a:lstStyle/>
            <a:p>
              <a:pPr algn="ctr">
                <a:lnSpc>
                  <a:spcPct val="150000"/>
                </a:lnSpc>
              </a:pPr>
              <a:r>
                <a:rPr lang="en-US" sz="8000" b="1">
                  <a:latin typeface="#9Slide07 IcielBaliho Script" charset="0"/>
                  <a:cs typeface="#9Slide07 IcielBaliho Script" charset="0"/>
                  <a:sym typeface="+mn-ea"/>
                </a:rPr>
                <a:t>Tổng kết</a:t>
              </a:r>
            </a:p>
          </p:txBody>
        </p:sp>
      </p:grpSp>
      <p:pic>
        <p:nvPicPr>
          <p:cNvPr id="5" name="Picture 4"/>
          <p:cNvPicPr>
            <a:picLocks noChangeAspect="1"/>
          </p:cNvPicPr>
          <p:nvPr/>
        </p:nvPicPr>
        <p:blipFill>
          <a:blip r:embed="rId6"/>
          <a:stretch>
            <a:fillRect/>
          </a:stretch>
        </p:blipFill>
        <p:spPr>
          <a:xfrm>
            <a:off x="8229600" y="1104900"/>
            <a:ext cx="8261985" cy="81635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txBody>
          <a:bodyPr/>
          <a:lstStyle/>
          <a:p>
            <a:endParaRPr lang="en-US"/>
          </a:p>
        </p:txBody>
      </p:sp>
      <p:sp>
        <p:nvSpPr>
          <p:cNvPr id="5" name="Freeform 5"/>
          <p:cNvSpPr/>
          <p:nvPr/>
        </p:nvSpPr>
        <p:spPr>
          <a:xfrm rot="-6024690">
            <a:off x="-5653159" y="3186408"/>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3"/>
            <a:stretch>
              <a:fillRect/>
            </a:stretch>
          </a:blipFill>
        </p:spPr>
        <p:txBody>
          <a:bodyPr/>
          <a:lstStyle/>
          <a:p>
            <a:endParaRPr lang="en-US"/>
          </a:p>
        </p:txBody>
      </p:sp>
      <p:sp>
        <p:nvSpPr>
          <p:cNvPr id="6" name="Freeform 6"/>
          <p:cNvSpPr/>
          <p:nvPr/>
        </p:nvSpPr>
        <p:spPr>
          <a:xfrm rot="4779868">
            <a:off x="11985377" y="3185293"/>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3"/>
            <a:stretch>
              <a:fillRect/>
            </a:stretch>
          </a:blipFill>
        </p:spPr>
        <p:txBody>
          <a:bodyPr/>
          <a:lstStyle/>
          <a:p>
            <a:endParaRPr lang="en-US"/>
          </a:p>
        </p:txBody>
      </p:sp>
      <p:grpSp>
        <p:nvGrpSpPr>
          <p:cNvPr id="13" name="Group 12"/>
          <p:cNvGrpSpPr/>
          <p:nvPr/>
        </p:nvGrpSpPr>
        <p:grpSpPr>
          <a:xfrm>
            <a:off x="2031365" y="1694815"/>
            <a:ext cx="14304645" cy="7734300"/>
            <a:chOff x="3199" y="2669"/>
            <a:chExt cx="22527" cy="12180"/>
          </a:xfrm>
        </p:grpSpPr>
        <p:sp>
          <p:nvSpPr>
            <p:cNvPr id="3" name="Freeform 3"/>
            <p:cNvSpPr/>
            <p:nvPr/>
          </p:nvSpPr>
          <p:spPr>
            <a:xfrm>
              <a:off x="3199" y="4088"/>
              <a:ext cx="10726" cy="10761"/>
            </a:xfrm>
            <a:custGeom>
              <a:avLst/>
              <a:gdLst/>
              <a:ahLst/>
              <a:cxnLst/>
              <a:rect l="l" t="t" r="r" b="b"/>
              <a:pathLst>
                <a:path w="5476474" h="4492835">
                  <a:moveTo>
                    <a:pt x="0" y="0"/>
                  </a:moveTo>
                  <a:lnTo>
                    <a:pt x="5476474" y="0"/>
                  </a:lnTo>
                  <a:lnTo>
                    <a:pt x="5476474" y="4492835"/>
                  </a:lnTo>
                  <a:lnTo>
                    <a:pt x="0" y="44928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640067">
              <a:off x="5879" y="2789"/>
              <a:ext cx="5142" cy="3066"/>
            </a:xfrm>
            <a:custGeom>
              <a:avLst/>
              <a:gdLst/>
              <a:ahLst/>
              <a:cxnLst/>
              <a:rect l="l" t="t" r="r" b="b"/>
              <a:pathLst>
                <a:path w="2624906" h="1280180">
                  <a:moveTo>
                    <a:pt x="0" y="0"/>
                  </a:moveTo>
                  <a:lnTo>
                    <a:pt x="2624906" y="0"/>
                  </a:lnTo>
                  <a:lnTo>
                    <a:pt x="2624906" y="1280180"/>
                  </a:lnTo>
                  <a:lnTo>
                    <a:pt x="0" y="1280180"/>
                  </a:lnTo>
                  <a:lnTo>
                    <a:pt x="0" y="0"/>
                  </a:lnTo>
                  <a:close/>
                </a:path>
              </a:pathLst>
            </a:custGeom>
            <a:blipFill>
              <a:blip r:embed="rId6"/>
              <a:stretch>
                <a:fillRect/>
              </a:stretch>
            </a:blipFill>
          </p:spPr>
          <p:txBody>
            <a:bodyPr/>
            <a:lstStyle/>
            <a:p>
              <a:endParaRPr lang="en-US"/>
            </a:p>
          </p:txBody>
        </p:sp>
        <p:sp>
          <p:nvSpPr>
            <p:cNvPr id="14" name="Freeform 3"/>
            <p:cNvSpPr/>
            <p:nvPr/>
          </p:nvSpPr>
          <p:spPr>
            <a:xfrm>
              <a:off x="15000" y="3540"/>
              <a:ext cx="10726" cy="10761"/>
            </a:xfrm>
            <a:custGeom>
              <a:avLst/>
              <a:gdLst/>
              <a:ahLst/>
              <a:cxnLst/>
              <a:rect l="l" t="t" r="r" b="b"/>
              <a:pathLst>
                <a:path w="5476474" h="4492835">
                  <a:moveTo>
                    <a:pt x="0" y="0"/>
                  </a:moveTo>
                  <a:lnTo>
                    <a:pt x="5476474" y="0"/>
                  </a:lnTo>
                  <a:lnTo>
                    <a:pt x="5476474" y="4492835"/>
                  </a:lnTo>
                  <a:lnTo>
                    <a:pt x="0" y="44928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7"/>
            <p:cNvSpPr/>
            <p:nvPr/>
          </p:nvSpPr>
          <p:spPr>
            <a:xfrm rot="-640067">
              <a:off x="17639" y="2669"/>
              <a:ext cx="5142" cy="3066"/>
            </a:xfrm>
            <a:custGeom>
              <a:avLst/>
              <a:gdLst/>
              <a:ahLst/>
              <a:cxnLst/>
              <a:rect l="l" t="t" r="r" b="b"/>
              <a:pathLst>
                <a:path w="2624906" h="1280180">
                  <a:moveTo>
                    <a:pt x="0" y="0"/>
                  </a:moveTo>
                  <a:lnTo>
                    <a:pt x="2624906" y="0"/>
                  </a:lnTo>
                  <a:lnTo>
                    <a:pt x="2624906" y="1280180"/>
                  </a:lnTo>
                  <a:lnTo>
                    <a:pt x="0" y="1280180"/>
                  </a:lnTo>
                  <a:lnTo>
                    <a:pt x="0" y="0"/>
                  </a:lnTo>
                  <a:close/>
                </a:path>
              </a:pathLst>
            </a:custGeom>
            <a:blipFill>
              <a:blip r:embed="rId6"/>
              <a:stretch>
                <a:fillRect/>
              </a:stretch>
            </a:blipFill>
          </p:spPr>
          <p:txBody>
            <a:bodyPr/>
            <a:lstStyle/>
            <a:p>
              <a:endParaRPr lang="en-US"/>
            </a:p>
          </p:txBody>
        </p:sp>
      </p:grpSp>
      <p:sp>
        <p:nvSpPr>
          <p:cNvPr id="12" name="TextBox 12"/>
          <p:cNvSpPr txBox="1"/>
          <p:nvPr/>
        </p:nvSpPr>
        <p:spPr>
          <a:xfrm>
            <a:off x="3886368" y="266699"/>
            <a:ext cx="10566065" cy="1202055"/>
          </a:xfrm>
          <a:prstGeom prst="rect">
            <a:avLst/>
          </a:prstGeom>
        </p:spPr>
        <p:txBody>
          <a:bodyPr lIns="0" tIns="0" rIns="0" bIns="0" rtlCol="0" anchor="t">
            <a:spAutoFit/>
          </a:bodyPr>
          <a:lstStyle/>
          <a:p>
            <a:pPr marL="0" lvl="0" indent="0" algn="ctr">
              <a:lnSpc>
                <a:spcPts val="9375"/>
              </a:lnSpc>
              <a:spcBef>
                <a:spcPct val="0"/>
              </a:spcBef>
            </a:pPr>
            <a:r>
              <a:rPr lang="en-US" sz="4000" u="none" strike="noStrike">
                <a:solidFill>
                  <a:srgbClr val="26425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Tổng kết</a:t>
            </a:r>
          </a:p>
        </p:txBody>
      </p:sp>
      <p:sp>
        <p:nvSpPr>
          <p:cNvPr id="21" name="TextBox 5"/>
          <p:cNvSpPr txBox="1"/>
          <p:nvPr/>
        </p:nvSpPr>
        <p:spPr>
          <a:xfrm>
            <a:off x="2438400" y="3543300"/>
            <a:ext cx="6109335" cy="659130"/>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Truyện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tập</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trung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thể</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hiện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cha con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cảm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động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sâu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nặng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cao</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đẹp</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trong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cảnh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ngộ</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éo</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le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tranh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Chủ</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đề</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luôn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ý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nghĩa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với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hiện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nay: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Nhắc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nhở</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mọi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người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biết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ơn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những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người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đấu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hi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sinh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vì</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nền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hòa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dân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tộc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trân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trọng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cha con,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cảm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gia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lên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án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tranh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p:txBody>
      </p:sp>
      <p:sp>
        <p:nvSpPr>
          <p:cNvPr id="17" name="TextBox 12"/>
          <p:cNvSpPr txBox="1"/>
          <p:nvPr/>
        </p:nvSpPr>
        <p:spPr>
          <a:xfrm>
            <a:off x="3962400" y="1790065"/>
            <a:ext cx="2787015" cy="1202055"/>
          </a:xfrm>
          <a:prstGeom prst="rect">
            <a:avLst/>
          </a:prstGeom>
        </p:spPr>
        <p:txBody>
          <a:bodyPr wrap="square" lIns="0" tIns="0" rIns="0" bIns="0" rtlCol="0" anchor="t">
            <a:spAutoFit/>
          </a:bodyPr>
          <a:lstStyle/>
          <a:p>
            <a:pPr marL="0" lvl="0" indent="0" algn="ctr">
              <a:lnSpc>
                <a:spcPts val="9375"/>
              </a:lnSpc>
              <a:spcBef>
                <a:spcPct val="0"/>
              </a:spcBef>
            </a:pPr>
            <a:r>
              <a:rPr lang="en-US" sz="4000" u="none" strike="noStrike" dirty="0">
                <a:solidFill>
                  <a:srgbClr val="C0000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1. </a:t>
            </a:r>
            <a:r>
              <a:rPr lang="en-US" sz="4000" u="none" strike="noStrike" dirty="0" err="1">
                <a:solidFill>
                  <a:srgbClr val="C0000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Nội</a:t>
            </a:r>
            <a:r>
              <a:rPr lang="en-US" sz="4000" u="none" strike="noStrike" dirty="0">
                <a:solidFill>
                  <a:srgbClr val="C0000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 dung</a:t>
            </a:r>
          </a:p>
        </p:txBody>
      </p:sp>
      <p:sp>
        <p:nvSpPr>
          <p:cNvPr id="18" name="TextBox 12"/>
          <p:cNvSpPr txBox="1"/>
          <p:nvPr/>
        </p:nvSpPr>
        <p:spPr>
          <a:xfrm>
            <a:off x="11049000" y="1714500"/>
            <a:ext cx="3489325" cy="1202055"/>
          </a:xfrm>
          <a:prstGeom prst="rect">
            <a:avLst/>
          </a:prstGeom>
        </p:spPr>
        <p:txBody>
          <a:bodyPr wrap="square" lIns="0" tIns="0" rIns="0" bIns="0" rtlCol="0" anchor="t">
            <a:spAutoFit/>
          </a:bodyPr>
          <a:lstStyle/>
          <a:p>
            <a:pPr marL="0" lvl="0" indent="0" algn="ctr">
              <a:lnSpc>
                <a:spcPts val="9375"/>
              </a:lnSpc>
              <a:spcBef>
                <a:spcPct val="0"/>
              </a:spcBef>
            </a:pPr>
            <a:r>
              <a:rPr lang="en-US" sz="4000" u="none" strike="noStrike">
                <a:solidFill>
                  <a:srgbClr val="C0000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2. Nghệ thuật</a:t>
            </a:r>
          </a:p>
        </p:txBody>
      </p:sp>
      <p:sp>
        <p:nvSpPr>
          <p:cNvPr id="19" name="TextBox 5"/>
          <p:cNvSpPr txBox="1"/>
          <p:nvPr/>
        </p:nvSpPr>
        <p:spPr>
          <a:xfrm>
            <a:off x="9779000" y="3467100"/>
            <a:ext cx="6109335" cy="659130"/>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Tác giả thành công khi xây dựng tình huống bất ngờ, tự nhiên, hợp lý; miêu tả tâm lý và xây dựng tính cách nhân vật, đặc biệt là nhân vật trẻ em (bé Thu). Ngôi kể thích hợp, xây dựng hình ảnh sáng tạo vừa giản dị vừa giàu sức gợi, kết hợp kể chuyện xen lẫn bình luận, suy nghĩ, bày tỏ thái độ đồng cảm, ngôn ngữ đậm chất địa phương Nam Bộ.</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txBody>
          <a:bodyPr/>
          <a:lstStyle/>
          <a:p>
            <a:endParaRPr lang="en-US"/>
          </a:p>
        </p:txBody>
      </p:sp>
      <p:sp>
        <p:nvSpPr>
          <p:cNvPr id="3" name="Freeform 3"/>
          <p:cNvSpPr/>
          <p:nvPr/>
        </p:nvSpPr>
        <p:spPr>
          <a:xfrm rot="5468092">
            <a:off x="-858238" y="-1204054"/>
            <a:ext cx="12902170" cy="12695106"/>
          </a:xfrm>
          <a:custGeom>
            <a:avLst/>
            <a:gdLst/>
            <a:ahLst/>
            <a:cxnLst/>
            <a:rect l="l" t="t" r="r" b="b"/>
            <a:pathLst>
              <a:path w="12902170" h="12353173">
                <a:moveTo>
                  <a:pt x="0" y="0"/>
                </a:moveTo>
                <a:lnTo>
                  <a:pt x="12902170" y="0"/>
                </a:lnTo>
                <a:lnTo>
                  <a:pt x="12902170" y="12353173"/>
                </a:lnTo>
                <a:lnTo>
                  <a:pt x="0" y="12353173"/>
                </a:lnTo>
                <a:lnTo>
                  <a:pt x="0" y="0"/>
                </a:lnTo>
                <a:close/>
              </a:path>
            </a:pathLst>
          </a:custGeom>
          <a:blipFill>
            <a:blip r:embed="rId3"/>
            <a:stretch>
              <a:fillRect l="-20270" t="-4952" r="-20270"/>
            </a:stretch>
          </a:blipFill>
        </p:spPr>
        <p:txBody>
          <a:bodyPr/>
          <a:lstStyle/>
          <a:p>
            <a:endParaRPr lang="en-US"/>
          </a:p>
        </p:txBody>
      </p:sp>
      <p:pic>
        <p:nvPicPr>
          <p:cNvPr id="13" name="Picture 12"/>
          <p:cNvPicPr>
            <a:picLocks noChangeAspect="1"/>
          </p:cNvPicPr>
          <p:nvPr/>
        </p:nvPicPr>
        <p:blipFill>
          <a:blip r:embed="rId4"/>
          <a:stretch>
            <a:fillRect/>
          </a:stretch>
        </p:blipFill>
        <p:spPr>
          <a:xfrm>
            <a:off x="11185695" y="1943100"/>
            <a:ext cx="6708469" cy="5257800"/>
          </a:xfrm>
          <a:prstGeom prst="rect">
            <a:avLst/>
          </a:prstGeom>
        </p:spPr>
      </p:pic>
      <p:sp>
        <p:nvSpPr>
          <p:cNvPr id="14" name="TextBox 12"/>
          <p:cNvSpPr txBox="1"/>
          <p:nvPr/>
        </p:nvSpPr>
        <p:spPr>
          <a:xfrm>
            <a:off x="-318413" y="908401"/>
            <a:ext cx="10566065" cy="1202055"/>
          </a:xfrm>
          <a:prstGeom prst="rect">
            <a:avLst/>
          </a:prstGeom>
        </p:spPr>
        <p:txBody>
          <a:bodyPr lIns="0" tIns="0" rIns="0" bIns="0" rtlCol="0" anchor="t">
            <a:spAutoFit/>
          </a:bodyPr>
          <a:lstStyle/>
          <a:p>
            <a:pPr marL="0" lvl="0" indent="0" algn="ctr">
              <a:lnSpc>
                <a:spcPts val="9375"/>
              </a:lnSpc>
              <a:spcBef>
                <a:spcPct val="0"/>
              </a:spcBef>
            </a:pPr>
            <a:r>
              <a:rPr lang="en-US" sz="4000" u="none" strike="noStrike" dirty="0">
                <a:solidFill>
                  <a:srgbClr val="26425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3. </a:t>
            </a:r>
            <a:r>
              <a:rPr lang="en-US" sz="4000" u="none" strike="noStrike" dirty="0" err="1">
                <a:solidFill>
                  <a:srgbClr val="26425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Chiến</a:t>
            </a:r>
            <a:r>
              <a:rPr lang="en-US" sz="4000" u="none" strike="noStrike" dirty="0">
                <a:solidFill>
                  <a:srgbClr val="26425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 </a:t>
            </a:r>
            <a:r>
              <a:rPr lang="en-US" sz="4000" u="none" strike="noStrike" dirty="0" err="1">
                <a:solidFill>
                  <a:srgbClr val="26425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lược</a:t>
            </a:r>
            <a:r>
              <a:rPr lang="en-US" sz="4000" u="none" strike="noStrike" dirty="0">
                <a:solidFill>
                  <a:srgbClr val="26425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 </a:t>
            </a:r>
            <a:r>
              <a:rPr lang="en-US" sz="4000" u="none" strike="noStrike" dirty="0" err="1">
                <a:solidFill>
                  <a:srgbClr val="26425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đọc</a:t>
            </a:r>
            <a:r>
              <a:rPr lang="en-US" sz="4000" u="none" strike="noStrike" dirty="0">
                <a:solidFill>
                  <a:srgbClr val="26425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 </a:t>
            </a:r>
            <a:r>
              <a:rPr lang="en-US" sz="4000" u="none" strike="noStrike" dirty="0" err="1">
                <a:solidFill>
                  <a:srgbClr val="26425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hiểu</a:t>
            </a:r>
            <a:r>
              <a:rPr lang="en-US" sz="4000" u="none" strike="noStrike" dirty="0">
                <a:solidFill>
                  <a:srgbClr val="26425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 </a:t>
            </a:r>
            <a:r>
              <a:rPr lang="en-US" sz="4000" u="none" strike="noStrike" dirty="0" err="1">
                <a:solidFill>
                  <a:srgbClr val="26425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truyện</a:t>
            </a:r>
            <a:r>
              <a:rPr lang="en-US" sz="4000" u="none" strike="noStrike" dirty="0">
                <a:solidFill>
                  <a:srgbClr val="26425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 </a:t>
            </a:r>
            <a:r>
              <a:rPr lang="en-US" sz="4000" u="none" strike="noStrike" dirty="0" err="1">
                <a:solidFill>
                  <a:srgbClr val="26425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ngắn</a:t>
            </a:r>
            <a:r>
              <a:rPr lang="en-US" sz="4000" u="none" strike="noStrike" dirty="0">
                <a:solidFill>
                  <a:srgbClr val="264250"/>
                </a:solidFill>
                <a:latin typeface="#9Slide03 BoosterNextFYBlack" panose="02000A03000000020004" charset="0"/>
                <a:ea typeface="Saira ExtraCondensed Bold" panose="00000808000000000000"/>
                <a:cs typeface="#9Slide03 BoosterNextFYBlack" panose="02000A03000000020004" charset="0"/>
                <a:sym typeface="Saira ExtraCondensed Bold" panose="00000808000000000000"/>
              </a:rPr>
              <a:t> </a:t>
            </a:r>
          </a:p>
        </p:txBody>
      </p:sp>
      <p:sp>
        <p:nvSpPr>
          <p:cNvPr id="21" name="TextBox 5"/>
          <p:cNvSpPr txBox="1"/>
          <p:nvPr/>
        </p:nvSpPr>
        <p:spPr>
          <a:xfrm>
            <a:off x="393836" y="2617328"/>
            <a:ext cx="9822180" cy="7162800"/>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Cần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xác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định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truyện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ngắn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viết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về</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ai,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viết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về</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sự</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việc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gì</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Tóm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tắt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nhận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biết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cốt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truyện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có</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gì</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đặc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biệt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a:p>
            <a:pPr algn="just">
              <a:lnSpc>
                <a:spcPct val="100000"/>
              </a:lnSpc>
            </a:pP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Xác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định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được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nhân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vật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chính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ai?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Nhân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vật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đó</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được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tác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giả</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khắc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họa</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như</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thế</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nào</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qua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ngoại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hình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lời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nói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hành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động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mối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quan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hệ</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giữa</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các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nhân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vật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trong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truyện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p>
          <a:p>
            <a:pPr algn="just">
              <a:lnSpc>
                <a:spcPct val="100000"/>
              </a:lnSpc>
            </a:pP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Xác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định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đề</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tài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chủ</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đề</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ý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nghĩa</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nhan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đề</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thông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điệp</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của</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tác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phẩm</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p>
          <a:p>
            <a:pPr algn="just">
              <a:lnSpc>
                <a:spcPct val="100000"/>
              </a:lnSpc>
            </a:pP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Phân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biệt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được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lời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người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kể</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chuyện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lời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nhân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vật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endParaRPr>
          </a:p>
          <a:p>
            <a:pPr algn="just">
              <a:lnSpc>
                <a:spcPct val="100000"/>
              </a:lnSpc>
            </a:pP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Liên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hệ</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với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vốn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sống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trải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nghiệm</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của</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bản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thân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bối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cảnh</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cuộc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sống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hiện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tại</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để</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hiểu</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vận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dụng</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kết</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quả</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đọc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vào</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thực</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2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tiễn</a:t>
            </a:r>
            <a:r>
              <a:rPr lang="en-US" sz="32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pPr>
            <a:endPar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pPr>
            <a:endPar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pPr>
            <a:endPar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15" name="Freeform 4"/>
          <p:cNvSpPr/>
          <p:nvPr/>
        </p:nvSpPr>
        <p:spPr>
          <a:xfrm rot="7203238">
            <a:off x="3195564" y="6166913"/>
            <a:ext cx="1271345" cy="1158080"/>
          </a:xfrm>
          <a:custGeom>
            <a:avLst/>
            <a:gdLst/>
            <a:ahLst/>
            <a:cxnLst/>
            <a:rect l="l" t="t" r="r" b="b"/>
            <a:pathLst>
              <a:path w="1271345" h="1158080">
                <a:moveTo>
                  <a:pt x="0" y="0"/>
                </a:moveTo>
                <a:lnTo>
                  <a:pt x="1271346" y="0"/>
                </a:lnTo>
                <a:lnTo>
                  <a:pt x="1271346" y="1158080"/>
                </a:lnTo>
                <a:lnTo>
                  <a:pt x="0" y="1158080"/>
                </a:lnTo>
                <a:lnTo>
                  <a:pt x="0" y="0"/>
                </a:lnTo>
                <a:close/>
              </a:path>
            </a:pathLst>
          </a:custGeom>
          <a:blipFill>
            <a:blip r:embed="rId4"/>
            <a:stretch>
              <a:fillRect/>
            </a:stretch>
          </a:blipFill>
        </p:spPr>
        <p:txBody>
          <a:bodyPr/>
          <a:lstStyle/>
          <a:p>
            <a:endParaRPr lang="en-US"/>
          </a:p>
        </p:txBody>
      </p:sp>
      <p:grpSp>
        <p:nvGrpSpPr>
          <p:cNvPr id="4" name="Group 3"/>
          <p:cNvGrpSpPr/>
          <p:nvPr/>
        </p:nvGrpSpPr>
        <p:grpSpPr>
          <a:xfrm>
            <a:off x="648335" y="2503170"/>
            <a:ext cx="6132830" cy="3192780"/>
            <a:chOff x="901" y="3071"/>
            <a:chExt cx="9658" cy="5028"/>
          </a:xfrm>
        </p:grpSpPr>
        <p:pic>
          <p:nvPicPr>
            <p:cNvPr id="5" name="Picture 4"/>
            <p:cNvPicPr>
              <a:picLocks noChangeAspect="1"/>
            </p:cNvPicPr>
            <p:nvPr/>
          </p:nvPicPr>
          <p:blipFill>
            <a:blip r:embed="rId5"/>
            <a:stretch>
              <a:fillRect/>
            </a:stretch>
          </p:blipFill>
          <p:spPr>
            <a:xfrm>
              <a:off x="901" y="3071"/>
              <a:ext cx="9659" cy="5029"/>
            </a:xfrm>
            <a:prstGeom prst="rect">
              <a:avLst/>
            </a:prstGeom>
          </p:spPr>
        </p:pic>
        <p:sp>
          <p:nvSpPr>
            <p:cNvPr id="3" name="Text Box 2"/>
            <p:cNvSpPr txBox="1"/>
            <p:nvPr/>
          </p:nvSpPr>
          <p:spPr>
            <a:xfrm>
              <a:off x="1800" y="3629"/>
              <a:ext cx="7960" cy="3835"/>
            </a:xfrm>
            <a:prstGeom prst="rect">
              <a:avLst/>
            </a:prstGeom>
            <a:solidFill>
              <a:schemeClr val="bg2"/>
            </a:solidFill>
          </p:spPr>
          <p:txBody>
            <a:bodyPr wrap="square" rtlCol="0">
              <a:noAutofit/>
            </a:bodyPr>
            <a:lstStyle/>
            <a:p>
              <a:pPr algn="ctr">
                <a:lnSpc>
                  <a:spcPct val="150000"/>
                </a:lnSpc>
              </a:pPr>
              <a:r>
                <a:rPr lang="en-US" sz="8000" b="1">
                  <a:latin typeface="#9Slide07 IcielBaliho Script" charset="0"/>
                  <a:cs typeface="#9Slide07 IcielBaliho Script" charset="0"/>
                  <a:sym typeface="+mn-ea"/>
                </a:rPr>
                <a:t>Vận dụng</a:t>
              </a:r>
            </a:p>
          </p:txBody>
        </p:sp>
      </p:grpSp>
      <p:pic>
        <p:nvPicPr>
          <p:cNvPr id="6" name="Picture 5"/>
          <p:cNvPicPr>
            <a:picLocks noChangeAspect="1"/>
          </p:cNvPicPr>
          <p:nvPr/>
        </p:nvPicPr>
        <p:blipFill>
          <a:blip r:embed="rId6"/>
          <a:stretch>
            <a:fillRect/>
          </a:stretch>
        </p:blipFill>
        <p:spPr>
          <a:xfrm>
            <a:off x="8229600" y="1104900"/>
            <a:ext cx="8261985" cy="81635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txBody>
          <a:bodyPr/>
          <a:lstStyle/>
          <a:p>
            <a:endParaRPr lang="en-US"/>
          </a:p>
        </p:txBody>
      </p:sp>
      <p:sp>
        <p:nvSpPr>
          <p:cNvPr id="3" name="Freeform 3"/>
          <p:cNvSpPr/>
          <p:nvPr/>
        </p:nvSpPr>
        <p:spPr>
          <a:xfrm flipH="1">
            <a:off x="1964296" y="3669340"/>
            <a:ext cx="3871996" cy="5322332"/>
          </a:xfrm>
          <a:custGeom>
            <a:avLst/>
            <a:gdLst/>
            <a:ahLst/>
            <a:cxnLst/>
            <a:rect l="l" t="t" r="r" b="b"/>
            <a:pathLst>
              <a:path w="3871996" h="5322332">
                <a:moveTo>
                  <a:pt x="3871996" y="0"/>
                </a:moveTo>
                <a:lnTo>
                  <a:pt x="0" y="0"/>
                </a:lnTo>
                <a:lnTo>
                  <a:pt x="0" y="5322332"/>
                </a:lnTo>
                <a:lnTo>
                  <a:pt x="3871996" y="5322332"/>
                </a:lnTo>
                <a:lnTo>
                  <a:pt x="3871996" y="0"/>
                </a:lnTo>
                <a:close/>
              </a:path>
            </a:pathLst>
          </a:custGeom>
          <a:blipFill>
            <a:blip r:embed="rId3"/>
            <a:stretch>
              <a:fillRect/>
            </a:stretch>
          </a:blipFill>
        </p:spPr>
        <p:txBody>
          <a:bodyPr/>
          <a:lstStyle/>
          <a:p>
            <a:endParaRPr lang="en-US"/>
          </a:p>
        </p:txBody>
      </p:sp>
      <p:sp>
        <p:nvSpPr>
          <p:cNvPr id="4" name="Freeform 4"/>
          <p:cNvSpPr/>
          <p:nvPr/>
        </p:nvSpPr>
        <p:spPr>
          <a:xfrm>
            <a:off x="2783908" y="2392590"/>
            <a:ext cx="12720183" cy="6550894"/>
          </a:xfrm>
          <a:custGeom>
            <a:avLst/>
            <a:gdLst/>
            <a:ahLst/>
            <a:cxnLst/>
            <a:rect l="l" t="t" r="r" b="b"/>
            <a:pathLst>
              <a:path w="12720183" h="6550894">
                <a:moveTo>
                  <a:pt x="0" y="0"/>
                </a:moveTo>
                <a:lnTo>
                  <a:pt x="12720184" y="0"/>
                </a:lnTo>
                <a:lnTo>
                  <a:pt x="12720184" y="6550895"/>
                </a:lnTo>
                <a:lnTo>
                  <a:pt x="0" y="6550895"/>
                </a:lnTo>
                <a:lnTo>
                  <a:pt x="0" y="0"/>
                </a:lnTo>
                <a:close/>
              </a:path>
            </a:pathLst>
          </a:custGeom>
          <a:blipFill>
            <a:blip r:embed="rId4"/>
            <a:stretch>
              <a:fillRect/>
            </a:stretch>
          </a:blipFill>
        </p:spPr>
        <p:txBody>
          <a:bodyPr/>
          <a:lstStyle/>
          <a:p>
            <a:endParaRPr lang="en-US"/>
          </a:p>
        </p:txBody>
      </p:sp>
      <p:sp>
        <p:nvSpPr>
          <p:cNvPr id="6" name="Freeform 6"/>
          <p:cNvSpPr/>
          <p:nvPr/>
        </p:nvSpPr>
        <p:spPr>
          <a:xfrm rot="-523069">
            <a:off x="14848082" y="2363849"/>
            <a:ext cx="1312019" cy="2610983"/>
          </a:xfrm>
          <a:custGeom>
            <a:avLst/>
            <a:gdLst/>
            <a:ahLst/>
            <a:cxnLst/>
            <a:rect l="l" t="t" r="r" b="b"/>
            <a:pathLst>
              <a:path w="1312019" h="2610983">
                <a:moveTo>
                  <a:pt x="0" y="0"/>
                </a:moveTo>
                <a:lnTo>
                  <a:pt x="1312019" y="0"/>
                </a:lnTo>
                <a:lnTo>
                  <a:pt x="1312019" y="2610983"/>
                </a:lnTo>
                <a:lnTo>
                  <a:pt x="0" y="26109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391600">
            <a:off x="10636851" y="8077585"/>
            <a:ext cx="4329497" cy="865899"/>
          </a:xfrm>
          <a:custGeom>
            <a:avLst/>
            <a:gdLst/>
            <a:ahLst/>
            <a:cxnLst/>
            <a:rect l="l" t="t" r="r" b="b"/>
            <a:pathLst>
              <a:path w="4329497" h="865899">
                <a:moveTo>
                  <a:pt x="0" y="0"/>
                </a:moveTo>
                <a:lnTo>
                  <a:pt x="4329498" y="0"/>
                </a:lnTo>
                <a:lnTo>
                  <a:pt x="4329498" y="865900"/>
                </a:lnTo>
                <a:lnTo>
                  <a:pt x="0" y="865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 name="Group 7"/>
          <p:cNvGrpSpPr/>
          <p:nvPr/>
        </p:nvGrpSpPr>
        <p:grpSpPr>
          <a:xfrm>
            <a:off x="5486400" y="1343660"/>
            <a:ext cx="7315200" cy="1888490"/>
            <a:chOff x="8640" y="2116"/>
            <a:chExt cx="11520" cy="2974"/>
          </a:xfrm>
        </p:grpSpPr>
        <p:sp>
          <p:nvSpPr>
            <p:cNvPr id="5" name="Freeform 5"/>
            <p:cNvSpPr/>
            <p:nvPr/>
          </p:nvSpPr>
          <p:spPr>
            <a:xfrm>
              <a:off x="8640" y="2116"/>
              <a:ext cx="11520" cy="2974"/>
            </a:xfrm>
            <a:custGeom>
              <a:avLst/>
              <a:gdLst/>
              <a:ahLst/>
              <a:cxnLst/>
              <a:rect l="l" t="t" r="r" b="b"/>
              <a:pathLst>
                <a:path w="7315200" h="1888652">
                  <a:moveTo>
                    <a:pt x="0" y="0"/>
                  </a:moveTo>
                  <a:lnTo>
                    <a:pt x="7315200" y="0"/>
                  </a:lnTo>
                  <a:lnTo>
                    <a:pt x="7315200" y="1888652"/>
                  </a:lnTo>
                  <a:lnTo>
                    <a:pt x="0" y="18886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9744" y="3008"/>
              <a:ext cx="9313" cy="1312"/>
            </a:xfrm>
            <a:prstGeom prst="rect">
              <a:avLst/>
            </a:prstGeom>
          </p:spPr>
          <p:txBody>
            <a:bodyPr lIns="0" tIns="0" rIns="0" bIns="0" rtlCol="0" anchor="t">
              <a:spAutoFit/>
            </a:bodyPr>
            <a:lstStyle/>
            <a:p>
              <a:pPr marL="0" lvl="0" indent="0" algn="ctr">
                <a:lnSpc>
                  <a:spcPts val="6500"/>
                </a:lnSpc>
                <a:spcBef>
                  <a:spcPct val="0"/>
                </a:spcBef>
              </a:pPr>
              <a:r>
                <a:rPr lang="en-US" sz="6500" u="none" strike="noStrike">
                  <a:solidFill>
                    <a:srgbClr val="FFFFFF"/>
                  </a:solidFill>
                  <a:latin typeface="Saira ExtraCondensed Bold" panose="00000808000000000000"/>
                  <a:ea typeface="Saira ExtraCondensed Bold" panose="00000808000000000000"/>
                  <a:cs typeface="Saira ExtraCondensed Bold" panose="00000808000000000000"/>
                  <a:sym typeface="Saira ExtraCondensed Bold" panose="00000808000000000000"/>
                </a:rPr>
                <a:t>Vận dụng</a:t>
              </a:r>
            </a:p>
          </p:txBody>
        </p:sp>
      </p:grpSp>
      <p:sp>
        <p:nvSpPr>
          <p:cNvPr id="21" name="TextBox 5"/>
          <p:cNvSpPr txBox="1"/>
          <p:nvPr/>
        </p:nvSpPr>
        <p:spPr>
          <a:xfrm>
            <a:off x="3581400" y="3924300"/>
            <a:ext cx="11076390" cy="772795"/>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(1) Nhan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đề</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truyện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liên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quan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đến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chi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tiết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nào</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trong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văn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bản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Phân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tích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ý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nghĩa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biểu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tượng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chi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tiết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đó</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p:txBody>
      </p:sp>
      <p:sp>
        <p:nvSpPr>
          <p:cNvPr id="10" name="TextBox 5"/>
          <p:cNvSpPr txBox="1"/>
          <p:nvPr/>
        </p:nvSpPr>
        <p:spPr>
          <a:xfrm>
            <a:off x="3546231" y="5389245"/>
            <a:ext cx="11152590" cy="1715446"/>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(2)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Có</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người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cho</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rằng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truyện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ngắn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lược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chính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sự</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trường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tồn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bất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diệt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cha con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thiêng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liêng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Viết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đoạn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văn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khoảng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8 – 10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dòng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bày</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suy</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nghĩ</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em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về</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ý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kiến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trên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txBody>
          <a:bodyPr/>
          <a:lstStyle/>
          <a:p>
            <a:endParaRPr lang="en-US"/>
          </a:p>
        </p:txBody>
      </p:sp>
      <p:sp>
        <p:nvSpPr>
          <p:cNvPr id="4" name="Freeform 4"/>
          <p:cNvSpPr/>
          <p:nvPr/>
        </p:nvSpPr>
        <p:spPr>
          <a:xfrm>
            <a:off x="1472565" y="773430"/>
            <a:ext cx="15320010" cy="9098280"/>
          </a:xfrm>
          <a:custGeom>
            <a:avLst/>
            <a:gdLst/>
            <a:ahLst/>
            <a:cxnLst/>
            <a:rect l="l" t="t" r="r" b="b"/>
            <a:pathLst>
              <a:path w="12720183" h="6550894">
                <a:moveTo>
                  <a:pt x="0" y="0"/>
                </a:moveTo>
                <a:lnTo>
                  <a:pt x="12720184" y="0"/>
                </a:lnTo>
                <a:lnTo>
                  <a:pt x="12720184" y="6550895"/>
                </a:lnTo>
                <a:lnTo>
                  <a:pt x="0" y="6550895"/>
                </a:lnTo>
                <a:lnTo>
                  <a:pt x="0" y="0"/>
                </a:lnTo>
                <a:close/>
              </a:path>
            </a:pathLst>
          </a:custGeom>
          <a:blipFill>
            <a:blip r:embed="rId3"/>
            <a:stretch>
              <a:fillRect/>
            </a:stretch>
          </a:blipFill>
        </p:spPr>
        <p:txBody>
          <a:bodyPr/>
          <a:lstStyle/>
          <a:p>
            <a:endParaRPr lang="en-US"/>
          </a:p>
        </p:txBody>
      </p:sp>
      <p:sp>
        <p:nvSpPr>
          <p:cNvPr id="21" name="TextBox 5"/>
          <p:cNvSpPr txBox="1"/>
          <p:nvPr/>
        </p:nvSpPr>
        <p:spPr>
          <a:xfrm>
            <a:off x="2133600" y="2171700"/>
            <a:ext cx="14265275" cy="1184275"/>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(1) Nhan đề truyện liên quan đến chi tiết nào trong văn bản? Phân tích ý nghĩa biểu tượng của chi tiết đó?</a:t>
            </a:r>
          </a:p>
        </p:txBody>
      </p:sp>
      <p:sp>
        <p:nvSpPr>
          <p:cNvPr id="8" name="TextBox 5"/>
          <p:cNvSpPr txBox="1"/>
          <p:nvPr/>
        </p:nvSpPr>
        <p:spPr>
          <a:xfrm>
            <a:off x="2209800" y="3543300"/>
            <a:ext cx="14265275" cy="1184275"/>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Nhan đề truyện liên quan đến chi tiết trong phần cuối văn bản: người cha nhớ lời con gái, cặm cụi làm một chiếc lược để tặng cho con.</a:t>
            </a:r>
          </a:p>
        </p:txBody>
      </p:sp>
      <p:sp>
        <p:nvSpPr>
          <p:cNvPr id="11" name="TextBox 5"/>
          <p:cNvSpPr txBox="1"/>
          <p:nvPr/>
        </p:nvSpPr>
        <p:spPr>
          <a:xfrm>
            <a:off x="2209800" y="4627880"/>
            <a:ext cx="14265275" cy="1184275"/>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Phân tích ý nghĩa biểu tượng:</a:t>
            </a:r>
          </a:p>
        </p:txBody>
      </p:sp>
      <p:sp>
        <p:nvSpPr>
          <p:cNvPr id="12" name="TextBox 5"/>
          <p:cNvSpPr txBox="1"/>
          <p:nvPr/>
        </p:nvSpPr>
        <p:spPr>
          <a:xfrm>
            <a:off x="2209800" y="5372100"/>
            <a:ext cx="14265275" cy="1184275"/>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Với bác Ba, chiếc lược ngà là sự trao gửi thiêng liêng giữa người cán bộ cách mạng với đứa con gái của người đồng đội đã nằm lại nơi chiến trường.</a:t>
            </a:r>
          </a:p>
        </p:txBody>
      </p:sp>
      <p:sp>
        <p:nvSpPr>
          <p:cNvPr id="13" name="TextBox 5"/>
          <p:cNvSpPr txBox="1"/>
          <p:nvPr/>
        </p:nvSpPr>
        <p:spPr>
          <a:xfrm>
            <a:off x="2286000" y="6667500"/>
            <a:ext cx="14265275" cy="1184275"/>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Với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hai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cha con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ông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Sáu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lược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biểu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tượng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thiêng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liêng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bất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diệt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cầu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nối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cảm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sâu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nặng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hai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cha con.</a:t>
            </a:r>
          </a:p>
        </p:txBody>
      </p:sp>
      <p:sp>
        <p:nvSpPr>
          <p:cNvPr id="3" name="TextBox 5"/>
          <p:cNvSpPr txBox="1"/>
          <p:nvPr/>
        </p:nvSpPr>
        <p:spPr>
          <a:xfrm>
            <a:off x="6400800" y="1257300"/>
            <a:ext cx="5003165" cy="1184275"/>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a:solidFill>
                  <a:srgbClr val="C00000"/>
                </a:solidFill>
                <a:effectLst>
                  <a:outerShdw blurRad="38100" dist="25400" dir="5400000" algn="ctr" rotWithShape="0">
                    <a:srgbClr val="6E747A">
                      <a:alpha val="43000"/>
                    </a:srgbClr>
                  </a:outerShdw>
                </a:effectLst>
                <a:cs typeface="#9Slide03 BoosterNextFYBlack" panose="02000A03000000020004" charset="0"/>
              </a:rPr>
              <a:t>DỰ KIẾN SẢN PHẨM</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p:bldP spid="8" grpId="0"/>
      <p:bldP spid="8" grpId="1"/>
      <p:bldP spid="11" grpId="0"/>
      <p:bldP spid="11" grpId="1"/>
      <p:bldP spid="12" grpId="0"/>
      <p:bldP spid="12" grpId="1"/>
      <p:bldP spid="13" grpId="0"/>
      <p:bldP spid="13" grpId="1"/>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txBody>
          <a:bodyPr/>
          <a:lstStyle/>
          <a:p>
            <a:endParaRPr lang="en-US"/>
          </a:p>
        </p:txBody>
      </p:sp>
      <p:sp>
        <p:nvSpPr>
          <p:cNvPr id="4" name="Freeform 4"/>
          <p:cNvSpPr/>
          <p:nvPr/>
        </p:nvSpPr>
        <p:spPr>
          <a:xfrm>
            <a:off x="1472565" y="528955"/>
            <a:ext cx="15320010" cy="9757410"/>
          </a:xfrm>
          <a:custGeom>
            <a:avLst/>
            <a:gdLst/>
            <a:ahLst/>
            <a:cxnLst/>
            <a:rect l="l" t="t" r="r" b="b"/>
            <a:pathLst>
              <a:path w="12720183" h="6550894">
                <a:moveTo>
                  <a:pt x="0" y="0"/>
                </a:moveTo>
                <a:lnTo>
                  <a:pt x="12720184" y="0"/>
                </a:lnTo>
                <a:lnTo>
                  <a:pt x="12720184" y="6550895"/>
                </a:lnTo>
                <a:lnTo>
                  <a:pt x="0" y="6550895"/>
                </a:lnTo>
                <a:lnTo>
                  <a:pt x="0" y="0"/>
                </a:lnTo>
                <a:close/>
              </a:path>
            </a:pathLst>
          </a:custGeom>
          <a:blipFill>
            <a:blip r:embed="rId3"/>
            <a:stretch>
              <a:fillRect/>
            </a:stretch>
          </a:blipFill>
        </p:spPr>
        <p:txBody>
          <a:bodyPr/>
          <a:lstStyle/>
          <a:p>
            <a:endParaRPr lang="en-US"/>
          </a:p>
        </p:txBody>
      </p:sp>
      <p:sp>
        <p:nvSpPr>
          <p:cNvPr id="21" name="TextBox 5"/>
          <p:cNvSpPr txBox="1"/>
          <p:nvPr/>
        </p:nvSpPr>
        <p:spPr>
          <a:xfrm>
            <a:off x="1612265" y="1409700"/>
            <a:ext cx="14786610" cy="1184275"/>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(2) Có người cho rằng, truyện ngắn “Chiếc lược ngà” chính là sự trường tồn bất diệt của tình cha con thiêng liêng. Viết đoạn văn khoảng 8 – 10 dòng trình bày suy nghĩ của em về ý kiến trên.</a:t>
            </a:r>
          </a:p>
        </p:txBody>
      </p:sp>
      <p:sp>
        <p:nvSpPr>
          <p:cNvPr id="8" name="TextBox 5"/>
          <p:cNvSpPr txBox="1"/>
          <p:nvPr/>
        </p:nvSpPr>
        <p:spPr>
          <a:xfrm>
            <a:off x="1606550" y="3086100"/>
            <a:ext cx="15010765" cy="1184275"/>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lược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văn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Nguyễn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Quang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Sáng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một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trong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những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tác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phẩm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em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đặc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biệt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yêu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thích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Nội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dung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xuyên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suốt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tác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phẩm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chính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sự</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trường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tồn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bất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diệt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cha con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thiêng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liêng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ở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đây</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chính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cảm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nhân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vật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ông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Sáu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dành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cho</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con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bé</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Thu.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Câu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chuyện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xoay</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quanh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lần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về</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thăm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sau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bao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năm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đấu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niềm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khát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khao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được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gặp</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âu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yếm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con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không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được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trọn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vẹn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bởi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bé</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Thu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nhất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quyết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không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nhận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cha.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Chỉ</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đến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khi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ông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Sáu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phải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lên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đường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trở</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lại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trường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lúc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này</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mọi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cảm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xúc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đè</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nén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trong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tâm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hồn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ngây</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thơ</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non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nớt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bé</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Thu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mới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như</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vỡ</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òa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Những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ngày</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trở</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lại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trường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ông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Sáu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mang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theo</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biết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bao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nỗi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nhớ</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thương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gia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đặc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biệt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con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gái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nhỏ</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ông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dồn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cả</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vào</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lược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ông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tỉ</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mẩn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làm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để</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tặng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con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gái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Có</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thể</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thấy</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dù</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đã</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ra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đời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từ</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rất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lâu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nhưng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lược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vẫn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tác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phẩm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văn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học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đặc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sắc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về</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cảm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gia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đình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thiêng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liêng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để</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lại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trong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lòng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người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đọc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những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xúc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động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khó</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quên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txBody>
          <a:bodyPr/>
          <a:lstStyle/>
          <a:p>
            <a:endParaRPr lang="en-US"/>
          </a:p>
        </p:txBody>
      </p:sp>
      <p:sp>
        <p:nvSpPr>
          <p:cNvPr id="3" name="Freeform 3"/>
          <p:cNvSpPr/>
          <p:nvPr/>
        </p:nvSpPr>
        <p:spPr>
          <a:xfrm rot="-5400000">
            <a:off x="9360552" y="1471327"/>
            <a:ext cx="10896600" cy="7344347"/>
          </a:xfrm>
          <a:custGeom>
            <a:avLst/>
            <a:gdLst/>
            <a:ahLst/>
            <a:cxnLst/>
            <a:rect l="l" t="t" r="r" b="b"/>
            <a:pathLst>
              <a:path w="10896600" h="7344347">
                <a:moveTo>
                  <a:pt x="0" y="0"/>
                </a:moveTo>
                <a:lnTo>
                  <a:pt x="10896600" y="0"/>
                </a:lnTo>
                <a:lnTo>
                  <a:pt x="10896600" y="7344346"/>
                </a:lnTo>
                <a:lnTo>
                  <a:pt x="0" y="7344346"/>
                </a:lnTo>
                <a:lnTo>
                  <a:pt x="0" y="0"/>
                </a:lnTo>
                <a:close/>
              </a:path>
            </a:pathLst>
          </a:custGeom>
          <a:blipFill>
            <a:blip r:embed="rId3"/>
            <a:stretch>
              <a:fillRect l="-24475" r="-24475"/>
            </a:stretch>
          </a:blipFill>
        </p:spPr>
        <p:txBody>
          <a:bodyPr/>
          <a:lstStyle/>
          <a:p>
            <a:endParaRPr lang="en-US"/>
          </a:p>
        </p:txBody>
      </p:sp>
      <p:sp>
        <p:nvSpPr>
          <p:cNvPr id="7" name="Freeform 7"/>
          <p:cNvSpPr/>
          <p:nvPr/>
        </p:nvSpPr>
        <p:spPr>
          <a:xfrm rot="169912">
            <a:off x="11876535" y="4988409"/>
            <a:ext cx="3859946" cy="5686845"/>
          </a:xfrm>
          <a:custGeom>
            <a:avLst/>
            <a:gdLst/>
            <a:ahLst/>
            <a:cxnLst/>
            <a:rect l="l" t="t" r="r" b="b"/>
            <a:pathLst>
              <a:path w="3859946" h="5686845">
                <a:moveTo>
                  <a:pt x="0" y="0"/>
                </a:moveTo>
                <a:lnTo>
                  <a:pt x="3859946" y="0"/>
                </a:lnTo>
                <a:lnTo>
                  <a:pt x="3859946" y="5686845"/>
                </a:lnTo>
                <a:lnTo>
                  <a:pt x="0" y="5686845"/>
                </a:lnTo>
                <a:lnTo>
                  <a:pt x="0" y="0"/>
                </a:lnTo>
                <a:close/>
              </a:path>
            </a:pathLst>
          </a:custGeom>
          <a:blipFill>
            <a:blip r:embed="rId4"/>
            <a:stretch>
              <a:fillRect/>
            </a:stretch>
          </a:blipFill>
        </p:spPr>
        <p:txBody>
          <a:bodyPr/>
          <a:lstStyle/>
          <a:p>
            <a:endParaRPr lang="en-US"/>
          </a:p>
        </p:txBody>
      </p:sp>
      <p:sp>
        <p:nvSpPr>
          <p:cNvPr id="8" name="Freeform 8"/>
          <p:cNvSpPr/>
          <p:nvPr/>
        </p:nvSpPr>
        <p:spPr>
          <a:xfrm rot="-5400000">
            <a:off x="11379460" y="2355899"/>
            <a:ext cx="6858784" cy="5262971"/>
          </a:xfrm>
          <a:custGeom>
            <a:avLst/>
            <a:gdLst/>
            <a:ahLst/>
            <a:cxnLst/>
            <a:rect l="l" t="t" r="r" b="b"/>
            <a:pathLst>
              <a:path w="6858784" h="6052877">
                <a:moveTo>
                  <a:pt x="0" y="0"/>
                </a:moveTo>
                <a:lnTo>
                  <a:pt x="6858785" y="0"/>
                </a:lnTo>
                <a:lnTo>
                  <a:pt x="6858785" y="6052878"/>
                </a:lnTo>
                <a:lnTo>
                  <a:pt x="0" y="6052878"/>
                </a:lnTo>
                <a:lnTo>
                  <a:pt x="0" y="0"/>
                </a:lnTo>
                <a:close/>
              </a:path>
            </a:pathLst>
          </a:custGeom>
          <a:blipFill>
            <a:blip r:embed="rId5"/>
            <a:stretch>
              <a:fillRect/>
            </a:stretch>
          </a:blipFill>
        </p:spPr>
        <p:txBody>
          <a:bodyPr/>
          <a:lstStyle/>
          <a:p>
            <a:endParaRPr lang="en-US"/>
          </a:p>
        </p:txBody>
      </p:sp>
      <p:sp>
        <p:nvSpPr>
          <p:cNvPr id="9" name="Freeform 9"/>
          <p:cNvSpPr/>
          <p:nvPr/>
        </p:nvSpPr>
        <p:spPr>
          <a:xfrm>
            <a:off x="14184631" y="7150307"/>
            <a:ext cx="3074669" cy="978304"/>
          </a:xfrm>
          <a:custGeom>
            <a:avLst/>
            <a:gdLst/>
            <a:ahLst/>
            <a:cxnLst/>
            <a:rect l="l" t="t" r="r" b="b"/>
            <a:pathLst>
              <a:path w="3074669" h="978304">
                <a:moveTo>
                  <a:pt x="0" y="0"/>
                </a:moveTo>
                <a:lnTo>
                  <a:pt x="3074669" y="0"/>
                </a:lnTo>
                <a:lnTo>
                  <a:pt x="3074669" y="978303"/>
                </a:lnTo>
                <a:lnTo>
                  <a:pt x="0" y="9783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5"/>
          <p:cNvSpPr txBox="1"/>
          <p:nvPr/>
        </p:nvSpPr>
        <p:spPr>
          <a:xfrm>
            <a:off x="13239132" y="2471487"/>
            <a:ext cx="3139440" cy="1184275"/>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nSpc>
                <a:spcPct val="150000"/>
              </a:lnSpc>
            </a:pPr>
            <a:r>
              <a:rPr lang="en-US" sz="4000" dirty="0" err="1">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Chuẩn</a:t>
            </a:r>
            <a:r>
              <a:rPr lang="en-US" sz="4000" dirty="0">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4000" dirty="0" err="1">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bị</a:t>
            </a:r>
            <a:r>
              <a:rPr lang="en-US" sz="4000" dirty="0">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4000" dirty="0" err="1">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thực</a:t>
            </a:r>
            <a:r>
              <a:rPr lang="en-US" sz="4000" dirty="0">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4000" dirty="0" err="1">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hành</a:t>
            </a:r>
            <a:r>
              <a:rPr lang="en-US" sz="4000" dirty="0">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4000" dirty="0" err="1">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đọc</a:t>
            </a:r>
            <a:r>
              <a:rPr lang="en-US" sz="4000" dirty="0">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4000" dirty="0" err="1">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hiểu</a:t>
            </a:r>
            <a:r>
              <a:rPr lang="en-US" sz="4000" dirty="0">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4000" dirty="0" err="1">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văn</a:t>
            </a:r>
            <a:r>
              <a:rPr lang="en-US" sz="4000" dirty="0">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4000" dirty="0" err="1">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bản</a:t>
            </a:r>
            <a:r>
              <a:rPr lang="en-US" sz="4000" dirty="0">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4000" dirty="0" err="1">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Chiếc</a:t>
            </a:r>
            <a:r>
              <a:rPr lang="en-US" sz="4000" dirty="0">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4000" dirty="0" err="1">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lá</a:t>
            </a:r>
            <a:r>
              <a:rPr lang="en-US" sz="4000" dirty="0">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4000" dirty="0" err="1">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cuối</a:t>
            </a:r>
            <a:r>
              <a:rPr lang="en-US" sz="4000" dirty="0">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4000" dirty="0" err="1">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cùng</a:t>
            </a:r>
            <a:r>
              <a:rPr lang="en-US" sz="4000" dirty="0">
                <a:solidFill>
                  <a:srgbClr val="00206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p:txBody>
      </p:sp>
      <p:sp>
        <p:nvSpPr>
          <p:cNvPr id="16" name="TextBox 5"/>
          <p:cNvSpPr txBox="1"/>
          <p:nvPr/>
        </p:nvSpPr>
        <p:spPr>
          <a:xfrm>
            <a:off x="798755" y="571500"/>
            <a:ext cx="10316845" cy="808990"/>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Hoàn thành phần “Chuẩn bị”- SGKTr.101</a:t>
            </a:r>
          </a:p>
        </p:txBody>
      </p:sp>
      <p:sp>
        <p:nvSpPr>
          <p:cNvPr id="17" name="TextBox 5"/>
          <p:cNvSpPr txBox="1"/>
          <p:nvPr/>
        </p:nvSpPr>
        <p:spPr>
          <a:xfrm>
            <a:off x="798755" y="1333500"/>
            <a:ext cx="10316845" cy="808990"/>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Đọc trước văn bản “Chiếc lá cuối cùng” tìm hiểu thêm thông tin về tác giả O.Hen-ri.</a:t>
            </a:r>
          </a:p>
        </p:txBody>
      </p:sp>
      <p:sp>
        <p:nvSpPr>
          <p:cNvPr id="18" name="TextBox 5"/>
          <p:cNvSpPr txBox="1"/>
          <p:nvPr/>
        </p:nvSpPr>
        <p:spPr>
          <a:xfrm>
            <a:off x="798755" y="2476500"/>
            <a:ext cx="10316845" cy="808990"/>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Em hiểu thế nào là lòng nhân ái, vị tha? Hãy tìm một câu chuyện về lòng nhân ái, vị tha để có thể kể trước lớp.</a:t>
            </a:r>
          </a:p>
        </p:txBody>
      </p:sp>
      <p:sp>
        <p:nvSpPr>
          <p:cNvPr id="19" name="TextBox 5"/>
          <p:cNvSpPr txBox="1"/>
          <p:nvPr/>
        </p:nvSpPr>
        <p:spPr>
          <a:xfrm>
            <a:off x="874955" y="3543300"/>
            <a:ext cx="10316845" cy="808990"/>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Tóm tắt nội dung văn bản bằng cách đóng vai một nhân vật trong truyện để kể lại.</a:t>
            </a:r>
          </a:p>
        </p:txBody>
      </p:sp>
      <p:sp>
        <p:nvSpPr>
          <p:cNvPr id="20" name="TextBox 5">
            <a:hlinkClick r:id="rId8" action="ppaction://hlinkpres?slideindex=1&amp;slidetitle="/>
          </p:cNvPr>
          <p:cNvSpPr txBox="1"/>
          <p:nvPr/>
        </p:nvSpPr>
        <p:spPr>
          <a:xfrm>
            <a:off x="798755" y="4686299"/>
            <a:ext cx="10316845" cy="1657217"/>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Xác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định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vị</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trí</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đoạn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trích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nhân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vật</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chính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nhan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đề</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ngôi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kể</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tác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dụng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các</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yếu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tố</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này</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trong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câu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chuyện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u="sng" dirty="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r>
              <a:rPr lang="en-US" sz="3200" u="sng" dirty="0" err="1">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PHIẾU</a:t>
            </a:r>
            <a:r>
              <a:rPr lang="en-US" sz="3200" u="sng" dirty="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u="sng" dirty="0" err="1">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HỌC</a:t>
            </a:r>
            <a:r>
              <a:rPr lang="en-US" sz="3200" u="sng" dirty="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u="sng" dirty="0" err="1">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TẬP</a:t>
            </a:r>
            <a:r>
              <a:rPr lang="en-US" sz="3200" u="sng" dirty="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u="sng" dirty="0" err="1">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SỐ</a:t>
            </a:r>
            <a:r>
              <a:rPr lang="en-US" sz="3200" u="sng" dirty="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1)</a:t>
            </a:r>
          </a:p>
        </p:txBody>
      </p:sp>
      <p:sp>
        <p:nvSpPr>
          <p:cNvPr id="22" name="TextBox 5"/>
          <p:cNvSpPr txBox="1"/>
          <p:nvPr/>
        </p:nvSpPr>
        <p:spPr>
          <a:xfrm>
            <a:off x="722555" y="6362700"/>
            <a:ext cx="10316845" cy="808990"/>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Xác định tình huống, kết thúc truyện và nhận xét sự hấp dẫn và độc đáo.</a:t>
            </a:r>
          </a:p>
        </p:txBody>
      </p:sp>
      <p:sp>
        <p:nvSpPr>
          <p:cNvPr id="23" name="TextBox 5">
            <a:hlinkClick r:id="rId8" action="ppaction://hlinkpres?slideindex=1&amp;slidetitle="/>
          </p:cNvPr>
          <p:cNvSpPr txBox="1"/>
          <p:nvPr/>
        </p:nvSpPr>
        <p:spPr>
          <a:xfrm>
            <a:off x="722555" y="7610814"/>
            <a:ext cx="10316845" cy="1190285"/>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Phân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tích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tâm</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trạng</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của</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Giôn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-xi qua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hai</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lần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yêu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cầu</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kéo</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mành</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lên</a:t>
            </a:r>
            <a:r>
              <a:rPr lang="en-US" sz="32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u="sng" dirty="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r>
              <a:rPr lang="en-US" sz="3200" u="sng" dirty="0" err="1">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PHIẾU</a:t>
            </a:r>
            <a:r>
              <a:rPr lang="en-US" sz="3200" u="sng" dirty="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u="sng" dirty="0" err="1">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HỌC</a:t>
            </a:r>
            <a:r>
              <a:rPr lang="en-US" sz="3200" u="sng" dirty="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u="sng" dirty="0" err="1">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TẬP</a:t>
            </a:r>
            <a:r>
              <a:rPr lang="en-US" sz="3200" u="sng" dirty="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200" u="sng" dirty="0" err="1">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SỐ</a:t>
            </a:r>
            <a:r>
              <a:rPr lang="en-US" sz="3200" u="sng" dirty="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2)</a:t>
            </a:r>
          </a:p>
        </p:txBody>
      </p:sp>
      <p:sp>
        <p:nvSpPr>
          <p:cNvPr id="24" name="TextBox 5"/>
          <p:cNvSpPr txBox="1"/>
          <p:nvPr/>
        </p:nvSpPr>
        <p:spPr>
          <a:xfrm>
            <a:off x="722555" y="8801100"/>
            <a:ext cx="10316845" cy="808990"/>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Ý nghĩa hình ảnh mang tính hình tượng “chiếc lá cuối cùng” và thông điệp truyện gửi đến người đọc.</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p:bldP spid="16" grpId="0"/>
      <p:bldP spid="16" grpId="1"/>
      <p:bldP spid="17" grpId="0"/>
      <p:bldP spid="17" grpId="1"/>
      <p:bldP spid="18" grpId="0"/>
      <p:bldP spid="18" grpId="1"/>
      <p:bldP spid="19" grpId="0"/>
      <p:bldP spid="19" grpId="1"/>
      <p:bldP spid="20" grpId="0"/>
      <p:bldP spid="20" grpId="1"/>
      <p:bldP spid="22" grpId="0"/>
      <p:bldP spid="22" grpId="1"/>
      <p:bldP spid="23" grpId="0"/>
      <p:bldP spid="23" grpId="1"/>
      <p:bldP spid="24" grpId="0"/>
      <p:bldP spid="2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3" name="Freeform 3"/>
          <p:cNvSpPr/>
          <p:nvPr/>
        </p:nvSpPr>
        <p:spPr>
          <a:xfrm rot="1536209">
            <a:off x="3405011" y="6240615"/>
            <a:ext cx="4331226" cy="7028358"/>
          </a:xfrm>
          <a:custGeom>
            <a:avLst/>
            <a:gdLst/>
            <a:ahLst/>
            <a:cxnLst/>
            <a:rect l="l" t="t" r="r" b="b"/>
            <a:pathLst>
              <a:path w="4331226" h="7028358">
                <a:moveTo>
                  <a:pt x="0" y="0"/>
                </a:moveTo>
                <a:lnTo>
                  <a:pt x="4331225" y="0"/>
                </a:lnTo>
                <a:lnTo>
                  <a:pt x="4331225" y="7028358"/>
                </a:lnTo>
                <a:lnTo>
                  <a:pt x="0" y="7028358"/>
                </a:lnTo>
                <a:lnTo>
                  <a:pt x="0" y="0"/>
                </a:lnTo>
                <a:close/>
              </a:path>
            </a:pathLst>
          </a:custGeom>
          <a:blipFill>
            <a:blip r:embed="rId4"/>
            <a:stretch>
              <a:fillRect/>
            </a:stretch>
          </a:blipFill>
        </p:spPr>
        <p:txBody>
          <a:bodyPr/>
          <a:lstStyle/>
          <a:p>
            <a:endParaRPr lang="en-US"/>
          </a:p>
        </p:txBody>
      </p:sp>
      <p:sp>
        <p:nvSpPr>
          <p:cNvPr id="4" name="Freeform 4"/>
          <p:cNvSpPr/>
          <p:nvPr/>
        </p:nvSpPr>
        <p:spPr>
          <a:xfrm rot="-5780207">
            <a:off x="-493137" y="3977778"/>
            <a:ext cx="12914303" cy="3293147"/>
          </a:xfrm>
          <a:custGeom>
            <a:avLst/>
            <a:gdLst/>
            <a:ahLst/>
            <a:cxnLst/>
            <a:rect l="l" t="t" r="r" b="b"/>
            <a:pathLst>
              <a:path w="12914303" h="3293147">
                <a:moveTo>
                  <a:pt x="0" y="0"/>
                </a:moveTo>
                <a:lnTo>
                  <a:pt x="12914302" y="0"/>
                </a:lnTo>
                <a:lnTo>
                  <a:pt x="12914302" y="3293148"/>
                </a:lnTo>
                <a:lnTo>
                  <a:pt x="0" y="3293148"/>
                </a:lnTo>
                <a:lnTo>
                  <a:pt x="0" y="0"/>
                </a:lnTo>
                <a:close/>
              </a:path>
            </a:pathLst>
          </a:custGeom>
          <a:blipFill>
            <a:blip r:embed="rId5"/>
            <a:stretch>
              <a:fillRect/>
            </a:stretch>
          </a:blipFill>
        </p:spPr>
        <p:txBody>
          <a:bodyPr/>
          <a:lstStyle/>
          <a:p>
            <a:endParaRPr lang="en-US"/>
          </a:p>
        </p:txBody>
      </p:sp>
      <p:sp>
        <p:nvSpPr>
          <p:cNvPr id="5" name="Freeform 5"/>
          <p:cNvSpPr/>
          <p:nvPr/>
        </p:nvSpPr>
        <p:spPr>
          <a:xfrm rot="-4886407">
            <a:off x="4452885" y="-1692212"/>
            <a:ext cx="13976909" cy="15043578"/>
          </a:xfrm>
          <a:custGeom>
            <a:avLst/>
            <a:gdLst/>
            <a:ahLst/>
            <a:cxnLst/>
            <a:rect l="l" t="t" r="r" b="b"/>
            <a:pathLst>
              <a:path w="12902170" h="12964955">
                <a:moveTo>
                  <a:pt x="0" y="0"/>
                </a:moveTo>
                <a:lnTo>
                  <a:pt x="12902170" y="0"/>
                </a:lnTo>
                <a:lnTo>
                  <a:pt x="12902170" y="12964956"/>
                </a:lnTo>
                <a:lnTo>
                  <a:pt x="0" y="12964956"/>
                </a:lnTo>
                <a:lnTo>
                  <a:pt x="0" y="0"/>
                </a:lnTo>
                <a:close/>
              </a:path>
            </a:pathLst>
          </a:custGeom>
          <a:blipFill>
            <a:blip r:embed="rId6"/>
            <a:stretch>
              <a:fillRect l="-20270" r="-20270"/>
            </a:stretch>
          </a:blipFill>
        </p:spPr>
        <p:txBody>
          <a:bodyPr/>
          <a:lstStyle/>
          <a:p>
            <a:endParaRPr lang="en-US"/>
          </a:p>
        </p:txBody>
      </p:sp>
      <p:sp>
        <p:nvSpPr>
          <p:cNvPr id="23" name="TextBox 5"/>
          <p:cNvSpPr txBox="1"/>
          <p:nvPr/>
        </p:nvSpPr>
        <p:spPr>
          <a:xfrm>
            <a:off x="448840" y="2230907"/>
            <a:ext cx="3300403" cy="5825184"/>
          </a:xfrm>
          <a:prstGeom prst="rect">
            <a:avLst/>
          </a:prstGeom>
          <a:noFill/>
        </p:spPr>
        <p:txBody>
          <a:bodyPr wrap="square">
            <a:spAutoFit/>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nSpc>
                <a:spcPct val="150000"/>
              </a:lnSpc>
            </a:pPr>
            <a:r>
              <a:rPr lang="en-US" sz="4000" dirty="0">
                <a:cs typeface="#9Slide03 BoosterNextFYBlack" panose="02000A03000000020004" charset="0"/>
              </a:rPr>
              <a:t>1. </a:t>
            </a:r>
            <a:r>
              <a:rPr lang="en-US" sz="4000" dirty="0" err="1">
                <a:cs typeface="#9Slide03 BoosterNextFYBlack" panose="02000A03000000020004" charset="0"/>
              </a:rPr>
              <a:t>Tác</a:t>
            </a:r>
            <a:r>
              <a:rPr lang="en-US" sz="4000" dirty="0">
                <a:cs typeface="#9Slide03 BoosterNextFYBlack" panose="02000A03000000020004" charset="0"/>
              </a:rPr>
              <a:t> </a:t>
            </a:r>
            <a:r>
              <a:rPr lang="en-US" sz="4000" dirty="0" err="1">
                <a:cs typeface="#9Slide03 BoosterNextFYBlack" panose="02000A03000000020004" charset="0"/>
              </a:rPr>
              <a:t>giả</a:t>
            </a:r>
            <a:r>
              <a:rPr lang="en-US" sz="4000" dirty="0">
                <a:cs typeface="#9Slide03 BoosterNextFYBlack" panose="02000A03000000020004" charset="0"/>
              </a:rPr>
              <a:t> </a:t>
            </a:r>
          </a:p>
          <a:p>
            <a:pPr>
              <a:lnSpc>
                <a:spcPct val="150000"/>
              </a:lnSpc>
            </a:pPr>
            <a:r>
              <a:rPr lang="en-US" sz="4000" dirty="0" err="1">
                <a:cs typeface="#9Slide03 BoosterNextFYBlack" panose="02000A03000000020004" charset="0"/>
              </a:rPr>
              <a:t>Nguyễn</a:t>
            </a:r>
            <a:r>
              <a:rPr lang="en-US" sz="4000" dirty="0">
                <a:cs typeface="#9Slide03 BoosterNextFYBlack" panose="02000A03000000020004" charset="0"/>
              </a:rPr>
              <a:t> Quang </a:t>
            </a:r>
            <a:r>
              <a:rPr lang="en-US" sz="4000" dirty="0" err="1">
                <a:cs typeface="#9Slide03 BoosterNextFYBlack" panose="02000A03000000020004" charset="0"/>
              </a:rPr>
              <a:t>Sáng</a:t>
            </a:r>
            <a:endParaRPr lang="en-US" sz="4000" dirty="0">
              <a:cs typeface="#9Slide03 BoosterNextFYBlack" panose="02000A03000000020004" charset="0"/>
            </a:endParaRPr>
          </a:p>
          <a:p>
            <a:pPr>
              <a:lnSpc>
                <a:spcPct val="150000"/>
              </a:lnSpc>
            </a:pPr>
            <a:r>
              <a:rPr lang="en-US" sz="4000" dirty="0">
                <a:cs typeface="#9Slide03 BoosterNextFYBlack" panose="02000A03000000020004" charset="0"/>
              </a:rPr>
              <a:t> </a:t>
            </a:r>
            <a:r>
              <a:rPr lang="en-US" sz="4000" dirty="0" err="1">
                <a:cs typeface="#9Slide03 BoosterNextFYBlack" panose="02000A03000000020004" charset="0"/>
              </a:rPr>
              <a:t>và</a:t>
            </a:r>
            <a:r>
              <a:rPr lang="en-US" sz="4000" dirty="0">
                <a:cs typeface="#9Slide03 BoosterNextFYBlack" panose="02000A03000000020004" charset="0"/>
              </a:rPr>
              <a:t> </a:t>
            </a:r>
            <a:r>
              <a:rPr lang="en-US" sz="4000" dirty="0" err="1">
                <a:cs typeface="#9Slide03 BoosterNextFYBlack" panose="02000A03000000020004" charset="0"/>
              </a:rPr>
              <a:t>tác</a:t>
            </a:r>
            <a:r>
              <a:rPr lang="en-US" sz="4000" dirty="0">
                <a:cs typeface="#9Slide03 BoosterNextFYBlack" panose="02000A03000000020004" charset="0"/>
              </a:rPr>
              <a:t> </a:t>
            </a:r>
            <a:r>
              <a:rPr lang="en-US" sz="4000" dirty="0" err="1">
                <a:cs typeface="#9Slide03 BoosterNextFYBlack" panose="02000A03000000020004" charset="0"/>
              </a:rPr>
              <a:t>phẩm</a:t>
            </a:r>
            <a:r>
              <a:rPr lang="en-US" sz="4000" dirty="0">
                <a:cs typeface="#9Slide03 BoosterNextFYBlack" panose="02000A03000000020004" charset="0"/>
              </a:rPr>
              <a:t> “</a:t>
            </a:r>
            <a:r>
              <a:rPr lang="en-US" sz="4000" dirty="0" err="1">
                <a:cs typeface="#9Slide03 BoosterNextFYBlack" panose="02000A03000000020004" charset="0"/>
              </a:rPr>
              <a:t>Chiếc</a:t>
            </a:r>
            <a:r>
              <a:rPr lang="en-US" sz="4000" dirty="0">
                <a:cs typeface="#9Slide03 BoosterNextFYBlack" panose="02000A03000000020004" charset="0"/>
              </a:rPr>
              <a:t> </a:t>
            </a:r>
            <a:r>
              <a:rPr lang="en-US" sz="4000" dirty="0" err="1">
                <a:cs typeface="#9Slide03 BoosterNextFYBlack" panose="02000A03000000020004" charset="0"/>
              </a:rPr>
              <a:t>lược</a:t>
            </a:r>
            <a:r>
              <a:rPr lang="en-US" sz="4000" dirty="0">
                <a:cs typeface="#9Slide03 BoosterNextFYBlack" panose="02000A03000000020004" charset="0"/>
              </a:rPr>
              <a:t> </a:t>
            </a:r>
            <a:r>
              <a:rPr lang="en-US" sz="4000" dirty="0" err="1">
                <a:cs typeface="#9Slide03 BoosterNextFYBlack" panose="02000A03000000020004" charset="0"/>
              </a:rPr>
              <a:t>ngà</a:t>
            </a:r>
            <a:r>
              <a:rPr lang="en-US" sz="4000" dirty="0">
                <a:cs typeface="#9Slide03 BoosterNextFYBlack" panose="02000A03000000020004" charset="0"/>
              </a:rPr>
              <a:t>”</a:t>
            </a:r>
          </a:p>
        </p:txBody>
      </p:sp>
      <p:pic>
        <p:nvPicPr>
          <p:cNvPr id="24" name="Picture 23"/>
          <p:cNvPicPr>
            <a:picLocks noChangeAspect="1"/>
          </p:cNvPicPr>
          <p:nvPr/>
        </p:nvPicPr>
        <p:blipFill>
          <a:blip r:embed="rId7"/>
          <a:stretch>
            <a:fillRect/>
          </a:stretch>
        </p:blipFill>
        <p:spPr>
          <a:xfrm>
            <a:off x="9715193" y="368833"/>
            <a:ext cx="4510405" cy="6191885"/>
          </a:xfrm>
          <a:prstGeom prst="rect">
            <a:avLst/>
          </a:prstGeom>
        </p:spPr>
      </p:pic>
      <p:sp>
        <p:nvSpPr>
          <p:cNvPr id="26" name="TextBox 5"/>
          <p:cNvSpPr txBox="1"/>
          <p:nvPr/>
        </p:nvSpPr>
        <p:spPr>
          <a:xfrm>
            <a:off x="7039501" y="7236725"/>
            <a:ext cx="9859010" cy="584775"/>
          </a:xfrm>
          <a:prstGeom prst="rect">
            <a:avLst/>
          </a:prstGeom>
          <a:noFill/>
        </p:spPr>
        <p:txBody>
          <a:bodyPr wrap="square">
            <a:spAutoFit/>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nSpc>
                <a:spcPct val="100000"/>
              </a:lnSpc>
            </a:pP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Nguyễn</a:t>
            </a:r>
            <a:r>
              <a:rPr lang="en-US" sz="3200" dirty="0">
                <a:latin typeface="#9Slide03 Arima Madurai Bold" panose="00000800000000000000" charset="0"/>
                <a:cs typeface="#9Slide03 Arima Madurai Bold" panose="00000800000000000000" charset="0"/>
              </a:rPr>
              <a:t> Quang </a:t>
            </a:r>
            <a:r>
              <a:rPr lang="en-US" sz="3200" dirty="0" err="1">
                <a:latin typeface="#9Slide03 Arima Madurai Bold" panose="00000800000000000000" charset="0"/>
                <a:cs typeface="#9Slide03 Arima Madurai Bold" panose="00000800000000000000" charset="0"/>
              </a:rPr>
              <a:t>Sáng</a:t>
            </a:r>
            <a:r>
              <a:rPr lang="en-US" sz="3200" dirty="0">
                <a:latin typeface="#9Slide03 Arima Madurai Bold" panose="00000800000000000000" charset="0"/>
                <a:cs typeface="#9Slide03 Arima Madurai Bold" panose="00000800000000000000" charset="0"/>
              </a:rPr>
              <a:t> (1932 - 2014), </a:t>
            </a:r>
            <a:r>
              <a:rPr lang="en-US" sz="3200" dirty="0" err="1">
                <a:latin typeface="#9Slide03 Arima Madurai Bold" panose="00000800000000000000" charset="0"/>
                <a:cs typeface="#9Slide03 Arima Madurai Bold" panose="00000800000000000000" charset="0"/>
              </a:rPr>
              <a:t>quê</a:t>
            </a:r>
            <a:r>
              <a:rPr lang="en-US" sz="3200" dirty="0">
                <a:latin typeface="#9Slide03 Arima Madurai Bold" panose="00000800000000000000" charset="0"/>
                <a:cs typeface="#9Slide03 Arima Madurai Bold" panose="00000800000000000000" charset="0"/>
              </a:rPr>
              <a:t> ở An Giang.</a:t>
            </a:r>
          </a:p>
        </p:txBody>
      </p:sp>
      <p:sp>
        <p:nvSpPr>
          <p:cNvPr id="27" name="TextBox 5"/>
          <p:cNvSpPr txBox="1"/>
          <p:nvPr/>
        </p:nvSpPr>
        <p:spPr>
          <a:xfrm>
            <a:off x="7087554" y="8091329"/>
            <a:ext cx="9810957" cy="1569660"/>
          </a:xfrm>
          <a:prstGeom prst="rect">
            <a:avLst/>
          </a:prstGeom>
          <a:noFill/>
        </p:spPr>
        <p:txBody>
          <a:bodyPr wrap="square">
            <a:spAutoFit/>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Ông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viết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về</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cuộc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sống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của</a:t>
            </a:r>
            <a:r>
              <a:rPr lang="en-US" sz="3200" dirty="0">
                <a:latin typeface="#9Slide03 Arima Madurai Bold" panose="00000800000000000000" charset="0"/>
                <a:cs typeface="#9Slide03 Arima Madurai Bold" panose="00000800000000000000" charset="0"/>
              </a:rPr>
              <a:t> con </a:t>
            </a:r>
            <a:r>
              <a:rPr lang="en-US" sz="3200" dirty="0" err="1">
                <a:latin typeface="#9Slide03 Arima Madurai Bold" panose="00000800000000000000" charset="0"/>
                <a:cs typeface="#9Slide03 Arima Madurai Bold" panose="00000800000000000000" charset="0"/>
              </a:rPr>
              <a:t>người</a:t>
            </a:r>
            <a:r>
              <a:rPr lang="en-US" sz="3200" dirty="0">
                <a:latin typeface="#9Slide03 Arima Madurai Bold" panose="00000800000000000000" charset="0"/>
                <a:cs typeface="#9Slide03 Arima Madurai Bold" panose="00000800000000000000" charset="0"/>
              </a:rPr>
              <a:t> Nam </a:t>
            </a:r>
            <a:r>
              <a:rPr lang="en-US" sz="3200" dirty="0" err="1">
                <a:latin typeface="#9Slide03 Arima Madurai Bold" panose="00000800000000000000" charset="0"/>
                <a:cs typeface="#9Slide03 Arima Madurai Bold" panose="00000800000000000000" charset="0"/>
              </a:rPr>
              <a:t>Bộ</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với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lối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viết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chân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chất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mộc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mạc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bình</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dị</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cộng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với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giọng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văn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đậm</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chất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vùng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miền</a:t>
            </a:r>
            <a:r>
              <a:rPr lang="en-US" sz="3200" dirty="0">
                <a:latin typeface="#9Slide03 Arima Madurai Bold" panose="00000800000000000000" charset="0"/>
                <a:cs typeface="#9Slide03 Arima Madurai Bold" panose="00000800000000000000" charset="0"/>
              </a:rPr>
              <a:t>.</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26" grpId="0"/>
      <p:bldP spid="26" grpId="1"/>
      <p:bldP spid="27" grpId="0"/>
      <p:bldP spid="2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txBody>
          <a:bodyPr/>
          <a:lstStyle/>
          <a:p>
            <a:endParaRPr lang="en-US"/>
          </a:p>
        </p:txBody>
      </p:sp>
      <p:sp>
        <p:nvSpPr>
          <p:cNvPr id="4" name="Freeform 4"/>
          <p:cNvSpPr/>
          <p:nvPr/>
        </p:nvSpPr>
        <p:spPr>
          <a:xfrm>
            <a:off x="220980" y="1303020"/>
            <a:ext cx="17585055" cy="8548370"/>
          </a:xfrm>
          <a:custGeom>
            <a:avLst/>
            <a:gdLst/>
            <a:ahLst/>
            <a:cxnLst/>
            <a:rect l="l" t="t" r="r" b="b"/>
            <a:pathLst>
              <a:path w="12295268" h="8145615">
                <a:moveTo>
                  <a:pt x="0" y="0"/>
                </a:moveTo>
                <a:lnTo>
                  <a:pt x="12295268" y="0"/>
                </a:lnTo>
                <a:lnTo>
                  <a:pt x="12295268" y="8145616"/>
                </a:lnTo>
                <a:lnTo>
                  <a:pt x="0" y="8145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276286">
            <a:off x="13465583" y="8513362"/>
            <a:ext cx="1460693" cy="2585297"/>
          </a:xfrm>
          <a:custGeom>
            <a:avLst/>
            <a:gdLst/>
            <a:ahLst/>
            <a:cxnLst/>
            <a:rect l="l" t="t" r="r" b="b"/>
            <a:pathLst>
              <a:path w="1460693" h="2585297">
                <a:moveTo>
                  <a:pt x="0" y="0"/>
                </a:moveTo>
                <a:lnTo>
                  <a:pt x="1460693" y="0"/>
                </a:lnTo>
                <a:lnTo>
                  <a:pt x="1460693" y="2585296"/>
                </a:lnTo>
                <a:lnTo>
                  <a:pt x="0" y="2585296"/>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4774988" y="4341553"/>
            <a:ext cx="2040329" cy="382270"/>
          </a:xfrm>
          <a:prstGeom prst="rect">
            <a:avLst/>
          </a:prstGeom>
        </p:spPr>
        <p:txBody>
          <a:bodyPr lIns="0" tIns="0" rIns="0" bIns="0" rtlCol="0" anchor="t">
            <a:spAutoFit/>
          </a:bodyPr>
          <a:lstStyle/>
          <a:p>
            <a:pPr marL="0" lvl="0" indent="0" algn="l">
              <a:lnSpc>
                <a:spcPts val="3080"/>
              </a:lnSpc>
              <a:spcBef>
                <a:spcPct val="0"/>
              </a:spcBef>
            </a:pPr>
            <a:r>
              <a:rPr lang="en-US" sz="2200">
                <a:solidFill>
                  <a:srgbClr val="FFFFFF"/>
                </a:solidFill>
                <a:latin typeface="Asap" panose="020F0504030202060203"/>
                <a:ea typeface="Asap" panose="020F0504030202060203"/>
                <a:cs typeface="Asap" panose="020F0504030202060203"/>
                <a:sym typeface="Asap" panose="020F0504030202060203"/>
              </a:rPr>
              <a:t>Hoạt động 1:</a:t>
            </a:r>
          </a:p>
        </p:txBody>
      </p:sp>
      <p:sp>
        <p:nvSpPr>
          <p:cNvPr id="15" name="TextBox 15"/>
          <p:cNvSpPr txBox="1"/>
          <p:nvPr/>
        </p:nvSpPr>
        <p:spPr>
          <a:xfrm>
            <a:off x="4774988" y="5666297"/>
            <a:ext cx="2040329" cy="382270"/>
          </a:xfrm>
          <a:prstGeom prst="rect">
            <a:avLst/>
          </a:prstGeom>
        </p:spPr>
        <p:txBody>
          <a:bodyPr lIns="0" tIns="0" rIns="0" bIns="0" rtlCol="0" anchor="t">
            <a:spAutoFit/>
          </a:bodyPr>
          <a:lstStyle/>
          <a:p>
            <a:pPr marL="0" lvl="0" indent="0" algn="l">
              <a:lnSpc>
                <a:spcPts val="3080"/>
              </a:lnSpc>
              <a:spcBef>
                <a:spcPct val="0"/>
              </a:spcBef>
            </a:pPr>
            <a:r>
              <a:rPr lang="en-US" sz="2200">
                <a:solidFill>
                  <a:srgbClr val="FFFFFF"/>
                </a:solidFill>
                <a:latin typeface="Asap" panose="020F0504030202060203"/>
                <a:ea typeface="Asap" panose="020F0504030202060203"/>
                <a:cs typeface="Asap" panose="020F0504030202060203"/>
                <a:sym typeface="Asap" panose="020F0504030202060203"/>
              </a:rPr>
              <a:t>Hoạt động 2:</a:t>
            </a:r>
          </a:p>
        </p:txBody>
      </p:sp>
      <p:sp>
        <p:nvSpPr>
          <p:cNvPr id="16" name="TextBox 16"/>
          <p:cNvSpPr txBox="1"/>
          <p:nvPr/>
        </p:nvSpPr>
        <p:spPr>
          <a:xfrm>
            <a:off x="4774988" y="7250339"/>
            <a:ext cx="2040329" cy="382270"/>
          </a:xfrm>
          <a:prstGeom prst="rect">
            <a:avLst/>
          </a:prstGeom>
        </p:spPr>
        <p:txBody>
          <a:bodyPr lIns="0" tIns="0" rIns="0" bIns="0" rtlCol="0" anchor="t">
            <a:spAutoFit/>
          </a:bodyPr>
          <a:lstStyle/>
          <a:p>
            <a:pPr marL="0" lvl="0" indent="0" algn="l">
              <a:lnSpc>
                <a:spcPts val="3080"/>
              </a:lnSpc>
              <a:spcBef>
                <a:spcPct val="0"/>
              </a:spcBef>
            </a:pPr>
            <a:r>
              <a:rPr lang="en-US" sz="2200">
                <a:solidFill>
                  <a:srgbClr val="FFFFFF"/>
                </a:solidFill>
                <a:latin typeface="Asap" panose="020F0504030202060203"/>
                <a:ea typeface="Asap" panose="020F0504030202060203"/>
                <a:cs typeface="Asap" panose="020F0504030202060203"/>
                <a:sym typeface="Asap" panose="020F0504030202060203"/>
              </a:rPr>
              <a:t>Hoạt động 3:</a:t>
            </a:r>
          </a:p>
        </p:txBody>
      </p:sp>
      <p:sp>
        <p:nvSpPr>
          <p:cNvPr id="17" name="Freeform 17"/>
          <p:cNvSpPr/>
          <p:nvPr/>
        </p:nvSpPr>
        <p:spPr>
          <a:xfrm rot="1910026">
            <a:off x="15198412" y="1012265"/>
            <a:ext cx="3028044" cy="706544"/>
          </a:xfrm>
          <a:custGeom>
            <a:avLst/>
            <a:gdLst/>
            <a:ahLst/>
            <a:cxnLst/>
            <a:rect l="l" t="t" r="r" b="b"/>
            <a:pathLst>
              <a:path w="3028044" h="706544">
                <a:moveTo>
                  <a:pt x="0" y="0"/>
                </a:moveTo>
                <a:lnTo>
                  <a:pt x="3028045" y="0"/>
                </a:lnTo>
                <a:lnTo>
                  <a:pt x="3028045" y="706543"/>
                </a:lnTo>
                <a:lnTo>
                  <a:pt x="0" y="706543"/>
                </a:lnTo>
                <a:lnTo>
                  <a:pt x="0" y="0"/>
                </a:lnTo>
                <a:close/>
              </a:path>
            </a:pathLst>
          </a:custGeom>
          <a:blipFill>
            <a:blip r:embed="rId6"/>
            <a:stretch>
              <a:fillRect/>
            </a:stretch>
          </a:blipFill>
        </p:spPr>
        <p:txBody>
          <a:bodyPr/>
          <a:lstStyle/>
          <a:p>
            <a:endParaRPr lang="en-US"/>
          </a:p>
        </p:txBody>
      </p:sp>
      <p:sp>
        <p:nvSpPr>
          <p:cNvPr id="23" name="TextBox 5"/>
          <p:cNvSpPr txBox="1"/>
          <p:nvPr/>
        </p:nvSpPr>
        <p:spPr>
          <a:xfrm>
            <a:off x="5285105" y="219075"/>
            <a:ext cx="7717790" cy="1014730"/>
          </a:xfrm>
          <a:prstGeom prst="rect">
            <a:avLst/>
          </a:prstGeom>
          <a:noFill/>
        </p:spPr>
        <p:txBody>
          <a:bodyPr wrap="square">
            <a:spAutoFit/>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nSpc>
                <a:spcPct val="150000"/>
              </a:lnSpc>
            </a:pPr>
            <a:r>
              <a:rPr lang="en-US" sz="4000">
                <a:cs typeface="#9Slide03 BoosterNextFYBlack" panose="02000A03000000020004" charset="0"/>
              </a:rPr>
              <a:t>Tác phẩm Chiếc lược ngà</a:t>
            </a:r>
          </a:p>
        </p:txBody>
      </p:sp>
      <p:sp>
        <p:nvSpPr>
          <p:cNvPr id="19" name="TextBox 5"/>
          <p:cNvSpPr txBox="1"/>
          <p:nvPr/>
        </p:nvSpPr>
        <p:spPr>
          <a:xfrm>
            <a:off x="569595" y="1714500"/>
            <a:ext cx="16875125" cy="7759065"/>
          </a:xfrm>
          <a:prstGeom prst="rect">
            <a:avLst/>
          </a:prstGeom>
          <a:noFill/>
        </p:spPr>
        <p:txBody>
          <a:bodyPr wrap="square">
            <a:noAutofit/>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200">
                <a:latin typeface="#9Slide03 Arima Madurai Bold" panose="00000800000000000000" charset="0"/>
                <a:cs typeface="#9Slide03 Arima Madurai Bold" panose="00000800000000000000" charset="0"/>
                <a:sym typeface="+mn-ea"/>
              </a:rPr>
              <a:t>- Truyện ngắn được sáng tác năm 1966, được in trong tập truyện ngắn cùng tên của tác giả.</a:t>
            </a:r>
            <a:endParaRPr lang="en-US" sz="3200">
              <a:latin typeface="#9Slide03 Arima Madurai Bold" panose="00000800000000000000" charset="0"/>
              <a:cs typeface="#9Slide03 Arima Madurai Bold" panose="00000800000000000000" charset="0"/>
            </a:endParaRPr>
          </a:p>
          <a:p>
            <a:pPr algn="just">
              <a:lnSpc>
                <a:spcPct val="100000"/>
              </a:lnSpc>
            </a:pP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Tóm</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tắt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tác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phẩm</a:t>
            </a:r>
            <a:r>
              <a:rPr lang="en-US" sz="3200" dirty="0">
                <a:latin typeface="#9Slide03 Arima Madurai Bold" panose="00000800000000000000" charset="0"/>
                <a:cs typeface="#9Slide03 Arima Madurai Bold" panose="00000800000000000000" charset="0"/>
              </a:rPr>
              <a:t>:</a:t>
            </a:r>
          </a:p>
          <a:p>
            <a:pPr algn="just">
              <a:lnSpc>
                <a:spcPct val="100000"/>
              </a:lnSpc>
            </a:pP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Truyện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ngắn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Chiếc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lược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ngà</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là</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lời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kể</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của</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ông</a:t>
            </a:r>
            <a:r>
              <a:rPr lang="en-US" sz="3200" dirty="0">
                <a:latin typeface="#9Slide03 Arima Madurai Bold" panose="00000800000000000000" charset="0"/>
                <a:cs typeface="#9Slide03 Arima Madurai Bold" panose="00000800000000000000" charset="0"/>
              </a:rPr>
              <a:t> Ba </a:t>
            </a:r>
            <a:r>
              <a:rPr lang="en-US" sz="3200" dirty="0" err="1">
                <a:latin typeface="#9Slide03 Arima Madurai Bold" panose="00000800000000000000" charset="0"/>
                <a:cs typeface="#9Slide03 Arima Madurai Bold" panose="00000800000000000000" charset="0"/>
              </a:rPr>
              <a:t>về</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câu</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chuyện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cảm</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động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về</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tình</a:t>
            </a:r>
            <a:r>
              <a:rPr lang="en-US" sz="3200" dirty="0">
                <a:latin typeface="#9Slide03 Arima Madurai Bold" panose="00000800000000000000" charset="0"/>
                <a:cs typeface="#9Slide03 Arima Madurai Bold" panose="00000800000000000000" charset="0"/>
              </a:rPr>
              <a:t> cha con </a:t>
            </a:r>
            <a:r>
              <a:rPr lang="en-US" sz="3200" dirty="0" err="1">
                <a:latin typeface="#9Slide03 Arima Madurai Bold" panose="00000800000000000000" charset="0"/>
                <a:cs typeface="#9Slide03 Arima Madurai Bold" panose="00000800000000000000" charset="0"/>
              </a:rPr>
              <a:t>sâu</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sắc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giữa</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ông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Sáu</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và</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bé</a:t>
            </a:r>
            <a:r>
              <a:rPr lang="en-US" sz="3200" dirty="0">
                <a:latin typeface="#9Slide03 Arima Madurai Bold" panose="00000800000000000000" charset="0"/>
                <a:cs typeface="#9Slide03 Arima Madurai Bold" panose="00000800000000000000" charset="0"/>
              </a:rPr>
              <a:t> Thu. </a:t>
            </a:r>
            <a:r>
              <a:rPr lang="en-US" sz="3200" dirty="0" err="1">
                <a:latin typeface="#9Slide03 Arima Madurai Bold" panose="00000800000000000000" charset="0"/>
                <a:cs typeface="#9Slide03 Arima Madurai Bold" panose="00000800000000000000" charset="0"/>
              </a:rPr>
              <a:t>Ông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Sáu</a:t>
            </a:r>
            <a:r>
              <a:rPr lang="en-US" sz="3200" dirty="0">
                <a:latin typeface="#9Slide03 Arima Madurai Bold" panose="00000800000000000000" charset="0"/>
                <a:cs typeface="#9Slide03 Arima Madurai Bold" panose="00000800000000000000" charset="0"/>
              </a:rPr>
              <a:t> xa </a:t>
            </a:r>
            <a:r>
              <a:rPr lang="en-US" sz="3200" dirty="0" err="1">
                <a:latin typeface="#9Slide03 Arima Madurai Bold" panose="00000800000000000000" charset="0"/>
                <a:cs typeface="#9Slide03 Arima Madurai Bold" panose="00000800000000000000" charset="0"/>
              </a:rPr>
              <a:t>nhà</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kháng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chiến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lúc</a:t>
            </a:r>
            <a:r>
              <a:rPr lang="en-US" sz="3200" dirty="0">
                <a:latin typeface="#9Slide03 Arima Madurai Bold" panose="00000800000000000000" charset="0"/>
                <a:cs typeface="#9Slide03 Arima Madurai Bold" panose="00000800000000000000" charset="0"/>
              </a:rPr>
              <a:t> con </a:t>
            </a:r>
            <a:r>
              <a:rPr lang="en-US" sz="3200" dirty="0" err="1">
                <a:latin typeface="#9Slide03 Arima Madurai Bold" panose="00000800000000000000" charset="0"/>
                <a:cs typeface="#9Slide03 Arima Madurai Bold" panose="00000800000000000000" charset="0"/>
              </a:rPr>
              <a:t>gái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anh</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chưa</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đầy</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một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tuổi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Tám</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năm</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sau</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anh</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mới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có</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dịp</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trở</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về</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thăm</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nhà</a:t>
            </a:r>
            <a:r>
              <a:rPr lang="en-US" sz="3200" dirty="0">
                <a:latin typeface="#9Slide03 Arima Madurai Bold" panose="00000800000000000000" charset="0"/>
                <a:cs typeface="#9Slide03 Arima Madurai Bold" panose="00000800000000000000" charset="0"/>
              </a:rPr>
              <a:t>. Anh sung </a:t>
            </a:r>
            <a:r>
              <a:rPr lang="en-US" sz="3200" dirty="0" err="1">
                <a:latin typeface="#9Slide03 Arima Madurai Bold" panose="00000800000000000000" charset="0"/>
                <a:cs typeface="#9Slide03 Arima Madurai Bold" panose="00000800000000000000" charset="0"/>
              </a:rPr>
              <a:t>sướng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sắp</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được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gặp</a:t>
            </a:r>
            <a:r>
              <a:rPr lang="en-US" sz="3200" dirty="0">
                <a:latin typeface="#9Slide03 Arima Madurai Bold" panose="00000800000000000000" charset="0"/>
                <a:cs typeface="#9Slide03 Arima Madurai Bold" panose="00000800000000000000" charset="0"/>
              </a:rPr>
              <a:t> con </a:t>
            </a:r>
            <a:r>
              <a:rPr lang="en-US" sz="3200" dirty="0" err="1">
                <a:latin typeface="#9Slide03 Arima Madurai Bold" panose="00000800000000000000" charset="0"/>
                <a:cs typeface="#9Slide03 Arima Madurai Bold" panose="00000800000000000000" charset="0"/>
              </a:rPr>
              <a:t>nhưng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bé</a:t>
            </a:r>
            <a:r>
              <a:rPr lang="en-US" sz="3200" dirty="0">
                <a:latin typeface="#9Slide03 Arima Madurai Bold" panose="00000800000000000000" charset="0"/>
                <a:cs typeface="#9Slide03 Arima Madurai Bold" panose="00000800000000000000" charset="0"/>
              </a:rPr>
              <a:t> Thu </a:t>
            </a:r>
            <a:r>
              <a:rPr lang="en-US" sz="3200" dirty="0" err="1">
                <a:latin typeface="#9Slide03 Arima Madurai Bold" panose="00000800000000000000" charset="0"/>
                <a:cs typeface="#9Slide03 Arima Madurai Bold" panose="00000800000000000000" charset="0"/>
              </a:rPr>
              <a:t>nhất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quyết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không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chịu</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nhận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anh</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là</a:t>
            </a:r>
            <a:r>
              <a:rPr lang="en-US" sz="3200" dirty="0">
                <a:latin typeface="#9Slide03 Arima Madurai Bold" panose="00000800000000000000" charset="0"/>
                <a:cs typeface="#9Slide03 Arima Madurai Bold" panose="00000800000000000000" charset="0"/>
              </a:rPr>
              <a:t> cha. </a:t>
            </a:r>
            <a:r>
              <a:rPr lang="en-US" sz="3200" dirty="0" err="1">
                <a:latin typeface="#9Slide03 Arima Madurai Bold" panose="00000800000000000000" charset="0"/>
                <a:cs typeface="#9Slide03 Arima Madurai Bold" panose="00000800000000000000" charset="0"/>
              </a:rPr>
              <a:t>Nguyên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nhân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là</a:t>
            </a:r>
            <a:r>
              <a:rPr lang="en-US" sz="3200" dirty="0">
                <a:latin typeface="#9Slide03 Arima Madurai Bold" panose="00000800000000000000" charset="0"/>
                <a:cs typeface="#9Slide03 Arima Madurai Bold" panose="00000800000000000000" charset="0"/>
              </a:rPr>
              <a:t> do </a:t>
            </a:r>
            <a:r>
              <a:rPr lang="en-US" sz="3200" dirty="0" err="1">
                <a:latin typeface="#9Slide03 Arima Madurai Bold" panose="00000800000000000000" charset="0"/>
                <a:cs typeface="#9Slide03 Arima Madurai Bold" panose="00000800000000000000" charset="0"/>
              </a:rPr>
              <a:t>vết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thẹo</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trên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mặt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khiến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ông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không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giống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với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bức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hình</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chụp</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chung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với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má</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bé</a:t>
            </a:r>
            <a:r>
              <a:rPr lang="en-US" sz="3200" dirty="0">
                <a:latin typeface="#9Slide03 Arima Madurai Bold" panose="00000800000000000000" charset="0"/>
                <a:cs typeface="#9Slide03 Arima Madurai Bold" panose="00000800000000000000" charset="0"/>
              </a:rPr>
              <a:t> Thu. </a:t>
            </a:r>
            <a:r>
              <a:rPr lang="en-US" sz="3200" dirty="0" err="1">
                <a:latin typeface="#9Slide03 Arima Madurai Bold" panose="00000800000000000000" charset="0"/>
                <a:cs typeface="#9Slide03 Arima Madurai Bold" panose="00000800000000000000" charset="0"/>
              </a:rPr>
              <a:t>Lúc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bé</a:t>
            </a:r>
            <a:r>
              <a:rPr lang="en-US" sz="3200" dirty="0">
                <a:latin typeface="#9Slide03 Arima Madurai Bold" panose="00000800000000000000" charset="0"/>
                <a:cs typeface="#9Slide03 Arima Madurai Bold" panose="00000800000000000000" charset="0"/>
              </a:rPr>
              <a:t> Thu </a:t>
            </a:r>
            <a:r>
              <a:rPr lang="en-US" sz="3200" dirty="0" err="1">
                <a:latin typeface="#9Slide03 Arima Madurai Bold" panose="00000800000000000000" charset="0"/>
                <a:cs typeface="#9Slide03 Arima Madurai Bold" panose="00000800000000000000" charset="0"/>
              </a:rPr>
              <a:t>nhận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ba</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cũng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là</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lúc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ông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Sáu</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phải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trở</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lại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chiến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khu</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Bé</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mong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muốn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ông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mua</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tặng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chiếc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lược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ngà</a:t>
            </a:r>
            <a:r>
              <a:rPr lang="en-US" sz="3200" dirty="0">
                <a:latin typeface="#9Slide03 Arima Madurai Bold" panose="00000800000000000000" charset="0"/>
                <a:cs typeface="#9Slide03 Arima Madurai Bold" panose="00000800000000000000" charset="0"/>
              </a:rPr>
              <a:t>. Ở </a:t>
            </a:r>
            <a:r>
              <a:rPr lang="en-US" sz="3200" dirty="0" err="1">
                <a:latin typeface="#9Slide03 Arima Madurai Bold" panose="00000800000000000000" charset="0"/>
                <a:cs typeface="#9Slide03 Arima Madurai Bold" panose="00000800000000000000" charset="0"/>
              </a:rPr>
              <a:t>khu</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căn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cứ</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ông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Sáu</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dồn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hết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tình</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thương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nỗi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nhớ</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vào</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việc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làm</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một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chiếc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lược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ngà</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cho</a:t>
            </a:r>
            <a:r>
              <a:rPr lang="en-US" sz="3200" dirty="0">
                <a:latin typeface="#9Slide03 Arima Madurai Bold" panose="00000800000000000000" charset="0"/>
                <a:cs typeface="#9Slide03 Arima Madurai Bold" panose="00000800000000000000" charset="0"/>
              </a:rPr>
              <a:t> con. </a:t>
            </a:r>
            <a:r>
              <a:rPr lang="en-US" sz="3200" dirty="0" err="1">
                <a:latin typeface="#9Slide03 Arima Madurai Bold" panose="00000800000000000000" charset="0"/>
                <a:cs typeface="#9Slide03 Arima Madurai Bold" panose="00000800000000000000" charset="0"/>
              </a:rPr>
              <a:t>Nhưng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chưa</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kịp</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tặng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thì</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ông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đã</a:t>
            </a:r>
            <a:r>
              <a:rPr lang="en-US" sz="3200" dirty="0">
                <a:latin typeface="#9Slide03 Arima Madurai Bold" panose="00000800000000000000" charset="0"/>
                <a:cs typeface="#9Slide03 Arima Madurai Bold" panose="00000800000000000000" charset="0"/>
              </a:rPr>
              <a:t> hi </a:t>
            </a:r>
            <a:r>
              <a:rPr lang="en-US" sz="3200" dirty="0" err="1">
                <a:latin typeface="#9Slide03 Arima Madurai Bold" panose="00000800000000000000" charset="0"/>
                <a:cs typeface="#9Slide03 Arima Madurai Bold" panose="00000800000000000000" charset="0"/>
              </a:rPr>
              <a:t>sinh</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trong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một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trận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càn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Lúc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hấp</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hối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ông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đã</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nhờ</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đồng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đội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chuyển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chiếc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lược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ngà</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cho</a:t>
            </a:r>
            <a:r>
              <a:rPr lang="en-US" sz="3200" dirty="0">
                <a:latin typeface="#9Slide03 Arima Madurai Bold" panose="00000800000000000000" charset="0"/>
                <a:cs typeface="#9Slide03 Arima Madurai Bold" panose="00000800000000000000" charset="0"/>
              </a:rPr>
              <a:t> con </a:t>
            </a:r>
            <a:r>
              <a:rPr lang="en-US" sz="3200" dirty="0" err="1">
                <a:latin typeface="#9Slide03 Arima Madurai Bold" panose="00000800000000000000" charset="0"/>
                <a:cs typeface="#9Slide03 Arima Madurai Bold" panose="00000800000000000000" charset="0"/>
              </a:rPr>
              <a:t>gái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Mười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mấy</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năm</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sau</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trong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một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chuyến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công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tác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người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đồng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đội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của</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ông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Sáu</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năm</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xưa</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bất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ngờ</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gặp</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được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bé</a:t>
            </a:r>
            <a:r>
              <a:rPr lang="en-US" sz="3200" dirty="0">
                <a:latin typeface="#9Slide03 Arima Madurai Bold" panose="00000800000000000000" charset="0"/>
                <a:cs typeface="#9Slide03 Arima Madurai Bold" panose="00000800000000000000" charset="0"/>
              </a:rPr>
              <a:t> Thu nay </a:t>
            </a:r>
            <a:r>
              <a:rPr lang="en-US" sz="3200" dirty="0" err="1">
                <a:latin typeface="#9Slide03 Arima Madurai Bold" panose="00000800000000000000" charset="0"/>
                <a:cs typeface="#9Slide03 Arima Madurai Bold" panose="00000800000000000000" charset="0"/>
              </a:rPr>
              <a:t>đã</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trở</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thành</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cô</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giao</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liên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dũng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cảm</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Ông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đã</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trao</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lại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cây</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lược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và</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kể</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về</a:t>
            </a:r>
            <a:r>
              <a:rPr lang="en-US" sz="3200" dirty="0">
                <a:latin typeface="#9Slide03 Arima Madurai Bold" panose="00000800000000000000" charset="0"/>
                <a:cs typeface="#9Slide03 Arima Madurai Bold" panose="00000800000000000000" charset="0"/>
              </a:rPr>
              <a:t> cha </a:t>
            </a:r>
            <a:r>
              <a:rPr lang="en-US" sz="3200" dirty="0" err="1">
                <a:latin typeface="#9Slide03 Arima Madurai Bold" panose="00000800000000000000" charset="0"/>
                <a:cs typeface="#9Slide03 Arima Madurai Bold" panose="00000800000000000000" charset="0"/>
              </a:rPr>
              <a:t>cho</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bé</a:t>
            </a:r>
            <a:r>
              <a:rPr lang="en-US" sz="3200" dirty="0">
                <a:latin typeface="#9Slide03 Arima Madurai Bold" panose="00000800000000000000" charset="0"/>
                <a:cs typeface="#9Slide03 Arima Madurai Bold" panose="00000800000000000000" charset="0"/>
              </a:rPr>
              <a:t> Thu </a:t>
            </a:r>
            <a:r>
              <a:rPr lang="en-US" sz="3200" dirty="0" err="1">
                <a:latin typeface="#9Slide03 Arima Madurai Bold" panose="00000800000000000000" charset="0"/>
                <a:cs typeface="#9Slide03 Arima Madurai Bold" panose="00000800000000000000" charset="0"/>
              </a:rPr>
              <a:t>nghe</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khiến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cô</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vô</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cùng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xúc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động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Tình</a:t>
            </a:r>
            <a:r>
              <a:rPr lang="en-US" sz="3200" dirty="0">
                <a:latin typeface="#9Slide03 Arima Madurai Bold" panose="00000800000000000000" charset="0"/>
                <a:cs typeface="#9Slide03 Arima Madurai Bold" panose="00000800000000000000" charset="0"/>
              </a:rPr>
              <a:t> cha con </a:t>
            </a:r>
            <a:r>
              <a:rPr lang="en-US" sz="3200" dirty="0" err="1">
                <a:latin typeface="#9Slide03 Arima Madurai Bold" panose="00000800000000000000" charset="0"/>
                <a:cs typeface="#9Slide03 Arima Madurai Bold" panose="00000800000000000000" charset="0"/>
              </a:rPr>
              <a:t>được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gắn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kết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trong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niềm</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hạnh</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phúc</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lẫn</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đau</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thương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vô</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tận</a:t>
            </a:r>
            <a:r>
              <a:rPr lang="en-US" sz="3200" dirty="0">
                <a:latin typeface="#9Slide03 Arima Madurai Bold" panose="00000800000000000000" charset="0"/>
                <a:cs typeface="#9Slide03 Arima Madurai Bold" panose="00000800000000000000" charset="0"/>
              </a:rPr>
              <a:t>.</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19" grpId="0" build="p"/>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txBody>
          <a:bodyPr/>
          <a:lstStyle/>
          <a:p>
            <a:endParaRPr lang="en-US"/>
          </a:p>
        </p:txBody>
      </p:sp>
      <p:sp>
        <p:nvSpPr>
          <p:cNvPr id="3" name="Freeform 3"/>
          <p:cNvSpPr/>
          <p:nvPr/>
        </p:nvSpPr>
        <p:spPr>
          <a:xfrm rot="1536209">
            <a:off x="5462560" y="7063276"/>
            <a:ext cx="4331226" cy="7028358"/>
          </a:xfrm>
          <a:custGeom>
            <a:avLst/>
            <a:gdLst/>
            <a:ahLst/>
            <a:cxnLst/>
            <a:rect l="l" t="t" r="r" b="b"/>
            <a:pathLst>
              <a:path w="4331226" h="7028358">
                <a:moveTo>
                  <a:pt x="0" y="0"/>
                </a:moveTo>
                <a:lnTo>
                  <a:pt x="4331225" y="0"/>
                </a:lnTo>
                <a:lnTo>
                  <a:pt x="4331225" y="7028358"/>
                </a:lnTo>
                <a:lnTo>
                  <a:pt x="0" y="7028358"/>
                </a:lnTo>
                <a:lnTo>
                  <a:pt x="0" y="0"/>
                </a:lnTo>
                <a:close/>
              </a:path>
            </a:pathLst>
          </a:custGeom>
          <a:blipFill>
            <a:blip r:embed="rId3"/>
            <a:stretch>
              <a:fillRect/>
            </a:stretch>
          </a:blipFill>
        </p:spPr>
        <p:txBody>
          <a:bodyPr/>
          <a:lstStyle/>
          <a:p>
            <a:endParaRPr lang="en-US"/>
          </a:p>
        </p:txBody>
      </p:sp>
      <p:sp>
        <p:nvSpPr>
          <p:cNvPr id="4" name="Freeform 4"/>
          <p:cNvSpPr/>
          <p:nvPr/>
        </p:nvSpPr>
        <p:spPr>
          <a:xfrm rot="-5780207">
            <a:off x="1804331" y="4233967"/>
            <a:ext cx="12914303" cy="3293147"/>
          </a:xfrm>
          <a:custGeom>
            <a:avLst/>
            <a:gdLst/>
            <a:ahLst/>
            <a:cxnLst/>
            <a:rect l="l" t="t" r="r" b="b"/>
            <a:pathLst>
              <a:path w="12914303" h="3293147">
                <a:moveTo>
                  <a:pt x="0" y="0"/>
                </a:moveTo>
                <a:lnTo>
                  <a:pt x="12914302" y="0"/>
                </a:lnTo>
                <a:lnTo>
                  <a:pt x="12914302" y="3293148"/>
                </a:lnTo>
                <a:lnTo>
                  <a:pt x="0" y="3293148"/>
                </a:lnTo>
                <a:lnTo>
                  <a:pt x="0" y="0"/>
                </a:lnTo>
                <a:close/>
              </a:path>
            </a:pathLst>
          </a:custGeom>
          <a:blipFill>
            <a:blip r:embed="rId4"/>
            <a:stretch>
              <a:fillRect/>
            </a:stretch>
          </a:blipFill>
        </p:spPr>
        <p:txBody>
          <a:bodyPr/>
          <a:lstStyle/>
          <a:p>
            <a:endParaRPr lang="en-US"/>
          </a:p>
        </p:txBody>
      </p:sp>
      <p:sp>
        <p:nvSpPr>
          <p:cNvPr id="5" name="Freeform 5"/>
          <p:cNvSpPr/>
          <p:nvPr/>
        </p:nvSpPr>
        <p:spPr>
          <a:xfrm rot="-4886407">
            <a:off x="5647271" y="-742317"/>
            <a:ext cx="13375206" cy="13591253"/>
          </a:xfrm>
          <a:custGeom>
            <a:avLst/>
            <a:gdLst/>
            <a:ahLst/>
            <a:cxnLst/>
            <a:rect l="l" t="t" r="r" b="b"/>
            <a:pathLst>
              <a:path w="12902170" h="12964955">
                <a:moveTo>
                  <a:pt x="0" y="0"/>
                </a:moveTo>
                <a:lnTo>
                  <a:pt x="12902170" y="0"/>
                </a:lnTo>
                <a:lnTo>
                  <a:pt x="12902170" y="12964956"/>
                </a:lnTo>
                <a:lnTo>
                  <a:pt x="0" y="12964956"/>
                </a:lnTo>
                <a:lnTo>
                  <a:pt x="0" y="0"/>
                </a:lnTo>
                <a:close/>
              </a:path>
            </a:pathLst>
          </a:custGeom>
          <a:blipFill>
            <a:blip r:embed="rId5"/>
            <a:stretch>
              <a:fillRect l="-20270" r="-20270"/>
            </a:stretch>
          </a:blipFill>
        </p:spPr>
        <p:txBody>
          <a:bodyPr/>
          <a:lstStyle/>
          <a:p>
            <a:endParaRPr lang="en-US"/>
          </a:p>
        </p:txBody>
      </p:sp>
      <p:sp>
        <p:nvSpPr>
          <p:cNvPr id="23" name="TextBox 5"/>
          <p:cNvSpPr txBox="1"/>
          <p:nvPr/>
        </p:nvSpPr>
        <p:spPr>
          <a:xfrm>
            <a:off x="228600" y="1793240"/>
            <a:ext cx="7717790" cy="1245235"/>
          </a:xfrm>
          <a:prstGeom prst="rect">
            <a:avLst/>
          </a:prstGeom>
          <a:noFill/>
        </p:spPr>
        <p:txBody>
          <a:bodyPr wrap="square">
            <a:spAutoFit/>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nSpc>
                <a:spcPct val="150000"/>
              </a:lnSpc>
            </a:pPr>
            <a:r>
              <a:rPr lang="en-US" sz="5000">
                <a:cs typeface="#9Slide03 BoosterNextFYBlack" panose="02000A03000000020004" charset="0"/>
              </a:rPr>
              <a:t>2. Văn bản</a:t>
            </a:r>
          </a:p>
        </p:txBody>
      </p:sp>
      <p:sp>
        <p:nvSpPr>
          <p:cNvPr id="27" name="TextBox 5"/>
          <p:cNvSpPr txBox="1"/>
          <p:nvPr/>
        </p:nvSpPr>
        <p:spPr>
          <a:xfrm>
            <a:off x="8174990" y="2415857"/>
            <a:ext cx="9393463" cy="5863144"/>
          </a:xfrm>
          <a:prstGeom prst="rect">
            <a:avLst/>
          </a:prstGeom>
          <a:noFill/>
        </p:spPr>
        <p:txBody>
          <a:bodyPr wrap="square">
            <a:spAutoFit/>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spcAft>
                <a:spcPts val="1200"/>
              </a:spcAft>
            </a:pP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Người</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kể</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chuyện</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Đọc</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rõ</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ràng</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tự</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nhiên</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Thay</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đổi</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ngữ</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điệu</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phù</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hợp</a:t>
            </a:r>
            <a:r>
              <a:rPr lang="en-US" sz="4000" dirty="0">
                <a:latin typeface="#9Slide03 Arima Madurai Bold" panose="00000800000000000000" charset="0"/>
                <a:cs typeface="#9Slide03 Arima Madurai Bold" panose="00000800000000000000" charset="0"/>
              </a:rPr>
              <a:t> ở </a:t>
            </a:r>
            <a:r>
              <a:rPr lang="en-US" sz="4000" dirty="0" err="1">
                <a:latin typeface="#9Slide03 Arima Madurai Bold" panose="00000800000000000000" charset="0"/>
                <a:cs typeface="#9Slide03 Arima Madurai Bold" panose="00000800000000000000" charset="0"/>
              </a:rPr>
              <a:t>sự</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việc</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cụ</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thể</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Chú</a:t>
            </a:r>
            <a:r>
              <a:rPr lang="en-US" sz="4000" dirty="0">
                <a:latin typeface="#9Slide03 Arima Madurai Bold" panose="00000800000000000000" charset="0"/>
                <a:cs typeface="#9Slide03 Arima Madurai Bold" panose="00000800000000000000" charset="0"/>
              </a:rPr>
              <a:t> ý </a:t>
            </a:r>
            <a:r>
              <a:rPr lang="en-US" sz="4000" dirty="0" err="1">
                <a:latin typeface="#9Slide03 Arima Madurai Bold" panose="00000800000000000000" charset="0"/>
                <a:cs typeface="#9Slide03 Arima Madurai Bold" panose="00000800000000000000" charset="0"/>
              </a:rPr>
              <a:t>phát</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âm</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các</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từ</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ngữ</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miêu</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tả</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ngơ</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ngác</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lạ</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lùng</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nhăn</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nhó</a:t>
            </a:r>
            <a:r>
              <a:rPr lang="en-US" sz="4000" dirty="0">
                <a:latin typeface="#9Slide03 Arima Madurai Bold" panose="00000800000000000000" charset="0"/>
                <a:cs typeface="#9Slide03 Arima Madurai Bold" panose="00000800000000000000" charset="0"/>
              </a:rPr>
              <a:t>, tung </a:t>
            </a:r>
            <a:r>
              <a:rPr lang="en-US" sz="4000" dirty="0" err="1">
                <a:latin typeface="#9Slide03 Arima Madurai Bold" panose="00000800000000000000" charset="0"/>
                <a:cs typeface="#9Slide03 Arima Madurai Bold" panose="00000800000000000000" charset="0"/>
              </a:rPr>
              <a:t>tóe</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bướng</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bỉnh</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cau</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có</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mênh</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mông</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xôn</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xao</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và</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các</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từ</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ngữ</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địa</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phương</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trong</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văn</a:t>
            </a: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bản</a:t>
            </a:r>
            <a:r>
              <a:rPr lang="en-US" sz="4000" dirty="0">
                <a:latin typeface="#9Slide03 Arima Madurai Bold" panose="00000800000000000000" charset="0"/>
                <a:cs typeface="#9Slide03 Arima Madurai Bold" panose="00000800000000000000" charset="0"/>
              </a:rPr>
              <a:t>.</a:t>
            </a:r>
          </a:p>
          <a:p>
            <a:pPr algn="just">
              <a:lnSpc>
                <a:spcPct val="100000"/>
              </a:lnSpc>
              <a:spcAft>
                <a:spcPts val="1200"/>
              </a:spcAft>
            </a:pP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Các</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nhân</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vật</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Chú</a:t>
            </a:r>
            <a:r>
              <a:rPr lang="en-US" sz="4000" dirty="0">
                <a:latin typeface="#9Slide03 Arima Madurai Bold" panose="00000800000000000000" charset="0"/>
                <a:cs typeface="#9Slide03 Arima Madurai Bold" panose="00000800000000000000" charset="0"/>
                <a:sym typeface="+mn-ea"/>
              </a:rPr>
              <a:t> ý </a:t>
            </a:r>
            <a:r>
              <a:rPr lang="en-US" sz="4000" dirty="0" err="1">
                <a:latin typeface="#9Slide03 Arima Madurai Bold" panose="00000800000000000000" charset="0"/>
                <a:cs typeface="#9Slide03 Arima Madurai Bold" panose="00000800000000000000" charset="0"/>
                <a:sym typeface="+mn-ea"/>
              </a:rPr>
              <a:t>phân</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biệt</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lời</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thoại</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để</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phù</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hợp</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với</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tính</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cách</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của</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nhân</a:t>
            </a:r>
            <a:r>
              <a:rPr lang="en-US" sz="4000" dirty="0">
                <a:latin typeface="#9Slide03 Arima Madurai Bold" panose="00000800000000000000" charset="0"/>
                <a:cs typeface="#9Slide03 Arima Madurai Bold" panose="00000800000000000000" charset="0"/>
                <a:sym typeface="+mn-ea"/>
              </a:rPr>
              <a:t> </a:t>
            </a:r>
            <a:r>
              <a:rPr lang="en-US" sz="4000" dirty="0" err="1">
                <a:latin typeface="#9Slide03 Arima Madurai Bold" panose="00000800000000000000" charset="0"/>
                <a:cs typeface="#9Slide03 Arima Madurai Bold" panose="00000800000000000000" charset="0"/>
                <a:sym typeface="+mn-ea"/>
              </a:rPr>
              <a:t>vật</a:t>
            </a:r>
            <a:r>
              <a:rPr lang="en-US" sz="4000" dirty="0">
                <a:latin typeface="#9Slide03 Arima Madurai Bold" panose="00000800000000000000" charset="0"/>
                <a:cs typeface="#9Slide03 Arima Madurai Bold" panose="00000800000000000000" charset="0"/>
                <a:sym typeface="+mn-ea"/>
              </a:rPr>
              <a:t>. </a:t>
            </a:r>
            <a:endParaRPr lang="en-US" sz="4000" dirty="0">
              <a:latin typeface="#9Slide03 Arima Madurai Bold" panose="00000800000000000000" charset="0"/>
              <a:cs typeface="#9Slide03 Arima Madurai Bold" panose="00000800000000000000" charset="0"/>
            </a:endParaRPr>
          </a:p>
        </p:txBody>
      </p:sp>
      <p:grpSp>
        <p:nvGrpSpPr>
          <p:cNvPr id="6" name="Group 5"/>
          <p:cNvGrpSpPr/>
          <p:nvPr/>
        </p:nvGrpSpPr>
        <p:grpSpPr>
          <a:xfrm>
            <a:off x="1914525" y="4390390"/>
            <a:ext cx="3723640" cy="3724910"/>
            <a:chOff x="3015" y="6914"/>
            <a:chExt cx="5864" cy="5866"/>
          </a:xfrm>
        </p:grpSpPr>
        <p:sp>
          <p:nvSpPr>
            <p:cNvPr id="28" name="矩形 2"/>
            <p:cNvSpPr/>
            <p:nvPr/>
          </p:nvSpPr>
          <p:spPr>
            <a:xfrm rot="2700000">
              <a:off x="3014" y="6915"/>
              <a:ext cx="5866" cy="5864"/>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C56928"/>
            </a:solidFill>
            <a:ln w="25400" cap="flat" cmpd="sng" algn="ctr">
              <a:noFill/>
              <a:prstDash val="solid"/>
            </a:ln>
            <a:effectLst/>
          </p:spPr>
          <p:txBody>
            <a:bodyPr lIns="121890" tIns="60945" rIns="121890" bIns="60945" rtlCol="0" anchor="ctr"/>
            <a:lstStyle/>
            <a:p>
              <a:pPr defTabSz="1219200" fontAlgn="auto">
                <a:spcBef>
                  <a:spcPts val="0"/>
                </a:spcBef>
                <a:spcAft>
                  <a:spcPts val="0"/>
                </a:spcAft>
                <a:defRPr/>
              </a:pPr>
              <a:endParaRPr lang="zh-CN" altLang="en-US" sz="2000" b="0" kern="0">
                <a:solidFill>
                  <a:sysClr val="window" lastClr="FFFFFF"/>
                </a:solidFill>
                <a:latin typeface="Calibri" panose="020F0502020204030204"/>
                <a:ea typeface="SimSun" panose="02010600030101010101" pitchFamily="2" charset="-122"/>
              </a:endParaRPr>
            </a:p>
          </p:txBody>
        </p:sp>
        <p:sp>
          <p:nvSpPr>
            <p:cNvPr id="32" name="TextBox 5"/>
            <p:cNvSpPr txBox="1"/>
            <p:nvPr/>
          </p:nvSpPr>
          <p:spPr>
            <a:xfrm>
              <a:off x="4167" y="8220"/>
              <a:ext cx="3029" cy="3536"/>
            </a:xfrm>
            <a:prstGeom prst="rect">
              <a:avLst/>
            </a:prstGeom>
            <a:noFill/>
          </p:spPr>
          <p:txBody>
            <a:bodyPr wrap="square">
              <a:spAutoFit/>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ctr">
                <a:lnSpc>
                  <a:spcPct val="100000"/>
                </a:lnSpc>
              </a:pPr>
              <a:r>
                <a:rPr lang="en-US" sz="4000" dirty="0" err="1">
                  <a:latin typeface="#9Slide03 Arima Madurai Bold" panose="00000800000000000000" charset="0"/>
                  <a:cs typeface="#9Slide03 Arima Madurai Bold" panose="00000800000000000000" charset="0"/>
                </a:rPr>
                <a:t>Hướng</a:t>
              </a:r>
              <a:endParaRPr lang="en-US" sz="4000" dirty="0">
                <a:latin typeface="#9Slide03 Arima Madurai Bold" panose="00000800000000000000" charset="0"/>
                <a:cs typeface="#9Slide03 Arima Madurai Bold" panose="00000800000000000000" charset="0"/>
              </a:endParaRPr>
            </a:p>
            <a:p>
              <a:pPr algn="ctr">
                <a:lnSpc>
                  <a:spcPct val="100000"/>
                </a:lnSpc>
              </a:pPr>
              <a:r>
                <a:rPr lang="en-US" sz="4000" dirty="0">
                  <a:latin typeface="#9Slide03 Arima Madurai Bold" panose="00000800000000000000" charset="0"/>
                  <a:cs typeface="#9Slide03 Arima Madurai Bold" panose="00000800000000000000" charset="0"/>
                </a:rPr>
                <a:t> </a:t>
              </a:r>
              <a:r>
                <a:rPr lang="en-US" sz="4000" dirty="0" err="1">
                  <a:latin typeface="#9Slide03 Arima Madurai Bold" panose="00000800000000000000" charset="0"/>
                  <a:cs typeface="#9Slide03 Arima Madurai Bold" panose="00000800000000000000" charset="0"/>
                </a:rPr>
                <a:t>dẫn</a:t>
              </a:r>
              <a:r>
                <a:rPr lang="en-US" sz="4000" dirty="0">
                  <a:latin typeface="#9Slide03 Arima Madurai Bold" panose="00000800000000000000" charset="0"/>
                  <a:cs typeface="#9Slide03 Arima Madurai Bold" panose="00000800000000000000" charset="0"/>
                </a:rPr>
                <a:t> </a:t>
              </a:r>
            </a:p>
            <a:p>
              <a:pPr algn="ctr">
                <a:lnSpc>
                  <a:spcPct val="100000"/>
                </a:lnSpc>
              </a:pPr>
              <a:r>
                <a:rPr lang="en-US" sz="4000" dirty="0" err="1">
                  <a:latin typeface="#9Slide03 Arima Madurai Bold" panose="00000800000000000000" charset="0"/>
                  <a:cs typeface="#9Slide03 Arima Madurai Bold" panose="00000800000000000000" charset="0"/>
                </a:rPr>
                <a:t>đọc</a:t>
              </a:r>
              <a:endParaRPr lang="en-US" sz="4000" dirty="0">
                <a:latin typeface="#9Slide03 Arima Madurai Bold" panose="00000800000000000000" charset="0"/>
                <a:cs typeface="#9Slide03 Arima Madurai Bold" panose="00000800000000000000" charset="0"/>
              </a:endParaRPr>
            </a:p>
          </p:txBody>
        </p:sp>
      </p:gr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27" grpId="0" build="p"/>
      <p:bldP spid="2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5"/>
            <a:stretch>
              <a:fillRect l="-24942" t="-984" r="-20267" b="-1276"/>
            </a:stretch>
          </a:blipFill>
        </p:spPr>
        <p:txBody>
          <a:bodyPr/>
          <a:lstStyle/>
          <a:p>
            <a:endParaRPr lang="en-US" dirty="0"/>
          </a:p>
        </p:txBody>
      </p:sp>
      <p:sp>
        <p:nvSpPr>
          <p:cNvPr id="3" name="Freeform 3"/>
          <p:cNvSpPr/>
          <p:nvPr/>
        </p:nvSpPr>
        <p:spPr>
          <a:xfrm rot="-5400000">
            <a:off x="9360552" y="1471327"/>
            <a:ext cx="10896600" cy="7344347"/>
          </a:xfrm>
          <a:custGeom>
            <a:avLst/>
            <a:gdLst/>
            <a:ahLst/>
            <a:cxnLst/>
            <a:rect l="l" t="t" r="r" b="b"/>
            <a:pathLst>
              <a:path w="10896600" h="7344347">
                <a:moveTo>
                  <a:pt x="0" y="0"/>
                </a:moveTo>
                <a:lnTo>
                  <a:pt x="10896600" y="0"/>
                </a:lnTo>
                <a:lnTo>
                  <a:pt x="10896600" y="7344346"/>
                </a:lnTo>
                <a:lnTo>
                  <a:pt x="0" y="7344346"/>
                </a:lnTo>
                <a:lnTo>
                  <a:pt x="0" y="0"/>
                </a:lnTo>
                <a:close/>
              </a:path>
            </a:pathLst>
          </a:custGeom>
          <a:blipFill>
            <a:blip r:embed="rId6"/>
            <a:stretch>
              <a:fillRect l="-24475" r="-24475"/>
            </a:stretch>
          </a:blipFill>
        </p:spPr>
        <p:txBody>
          <a:bodyPr/>
          <a:lstStyle/>
          <a:p>
            <a:endParaRPr lang="en-US"/>
          </a:p>
        </p:txBody>
      </p:sp>
      <p:sp>
        <p:nvSpPr>
          <p:cNvPr id="8" name="Freeform 8"/>
          <p:cNvSpPr/>
          <p:nvPr/>
        </p:nvSpPr>
        <p:spPr>
          <a:xfrm rot="-5400000">
            <a:off x="11806391" y="1720531"/>
            <a:ext cx="6858635" cy="6845935"/>
          </a:xfrm>
          <a:custGeom>
            <a:avLst/>
            <a:gdLst/>
            <a:ahLst/>
            <a:cxnLst/>
            <a:rect l="l" t="t" r="r" b="b"/>
            <a:pathLst>
              <a:path w="6858784" h="6052877">
                <a:moveTo>
                  <a:pt x="0" y="0"/>
                </a:moveTo>
                <a:lnTo>
                  <a:pt x="6858785" y="0"/>
                </a:lnTo>
                <a:lnTo>
                  <a:pt x="6858785" y="6052878"/>
                </a:lnTo>
                <a:lnTo>
                  <a:pt x="0" y="6052878"/>
                </a:lnTo>
                <a:lnTo>
                  <a:pt x="0" y="0"/>
                </a:lnTo>
                <a:close/>
              </a:path>
            </a:pathLst>
          </a:custGeom>
          <a:blipFill>
            <a:blip r:embed="rId7"/>
            <a:stretch>
              <a:fillRect/>
            </a:stretch>
          </a:blipFill>
        </p:spPr>
        <p:txBody>
          <a:bodyPr/>
          <a:lstStyle/>
          <a:p>
            <a:endParaRPr lang="en-US"/>
          </a:p>
        </p:txBody>
      </p:sp>
      <p:sp>
        <p:nvSpPr>
          <p:cNvPr id="15" name="TextBox 15"/>
          <p:cNvSpPr txBox="1"/>
          <p:nvPr/>
        </p:nvSpPr>
        <p:spPr>
          <a:xfrm>
            <a:off x="12891343" y="4306013"/>
            <a:ext cx="4975457" cy="1079655"/>
          </a:xfrm>
          <a:prstGeom prst="rect">
            <a:avLst/>
          </a:prstGeom>
        </p:spPr>
        <p:txBody>
          <a:bodyPr wrap="square" lIns="0" tIns="0" rIns="0" bIns="0" rtlCol="0" anchor="t">
            <a:spAutoFit/>
          </a:bodyPr>
          <a:lstStyle/>
          <a:p>
            <a:pPr marL="0" lvl="0" indent="0" algn="ctr">
              <a:lnSpc>
                <a:spcPts val="2900"/>
              </a:lnSpc>
              <a:spcBef>
                <a:spcPct val="0"/>
              </a:spcBef>
            </a:pPr>
            <a:r>
              <a:rPr lang="en-US" sz="2000">
                <a:solidFill>
                  <a:srgbClr val="FFFFFF"/>
                </a:solidFill>
                <a:latin typeface="Asap" panose="020F0504030202060203"/>
                <a:ea typeface="Asap" panose="020F0504030202060203"/>
                <a:cs typeface="Asap" panose="020F0504030202060203"/>
                <a:sym typeface="Asap" panose="020F0504030202060203"/>
              </a:rPr>
              <a:t>LƯU Ý GIẢNG DẠY: NHÚNG VIDEO</a:t>
            </a:r>
          </a:p>
          <a:p>
            <a:pPr marL="0" lvl="0" indent="0" algn="ctr">
              <a:lnSpc>
                <a:spcPts val="2900"/>
              </a:lnSpc>
              <a:spcBef>
                <a:spcPct val="0"/>
              </a:spcBef>
            </a:pPr>
            <a:r>
              <a:rPr lang="en-US" sz="2000">
                <a:solidFill>
                  <a:srgbClr val="FFFFFF"/>
                </a:solidFill>
                <a:latin typeface="Asap" panose="020F0504030202060203"/>
                <a:ea typeface="Asap" panose="020F0504030202060203"/>
                <a:cs typeface="Asap" panose="020F0504030202060203"/>
                <a:sym typeface="Asap" panose="020F0504030202060203"/>
              </a:rPr>
              <a:t>TRỰC TUYẾN VỀ CHỦ NGHĨA</a:t>
            </a:r>
          </a:p>
          <a:p>
            <a:pPr marL="0" lvl="0" indent="0" algn="ctr">
              <a:lnSpc>
                <a:spcPts val="2900"/>
              </a:lnSpc>
              <a:spcBef>
                <a:spcPct val="0"/>
              </a:spcBef>
            </a:pPr>
            <a:r>
              <a:rPr lang="en-US" sz="2000">
                <a:solidFill>
                  <a:srgbClr val="FFFFFF"/>
                </a:solidFill>
                <a:latin typeface="Asap" panose="020F0504030202060203"/>
                <a:ea typeface="Asap" panose="020F0504030202060203"/>
                <a:cs typeface="Asap" panose="020F0504030202060203"/>
                <a:sym typeface="Asap" panose="020F0504030202060203"/>
              </a:rPr>
              <a:t>HIỆN THỰC XÃ HỘI TẠI ĐÂY.</a:t>
            </a:r>
          </a:p>
        </p:txBody>
      </p:sp>
      <p:grpSp>
        <p:nvGrpSpPr>
          <p:cNvPr id="4" name="Group 3"/>
          <p:cNvGrpSpPr/>
          <p:nvPr/>
        </p:nvGrpSpPr>
        <p:grpSpPr>
          <a:xfrm>
            <a:off x="13663962" y="3184603"/>
            <a:ext cx="3520218" cy="3437177"/>
            <a:chOff x="19215" y="4634"/>
            <a:chExt cx="5864" cy="5866"/>
          </a:xfrm>
        </p:grpSpPr>
        <p:sp>
          <p:nvSpPr>
            <p:cNvPr id="28" name="矩形 2"/>
            <p:cNvSpPr/>
            <p:nvPr/>
          </p:nvSpPr>
          <p:spPr>
            <a:xfrm rot="2700000">
              <a:off x="19214" y="4635"/>
              <a:ext cx="5866" cy="5864"/>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C56928"/>
            </a:solidFill>
            <a:ln w="25400" cap="flat" cmpd="sng" algn="ctr">
              <a:noFill/>
              <a:prstDash val="solid"/>
            </a:ln>
            <a:effectLst/>
          </p:spPr>
          <p:txBody>
            <a:bodyPr lIns="121890" tIns="60945" rIns="121890" bIns="60945" rtlCol="0" anchor="ctr"/>
            <a:lstStyle/>
            <a:p>
              <a:pPr defTabSz="1219200" fontAlgn="auto">
                <a:spcBef>
                  <a:spcPts val="0"/>
                </a:spcBef>
                <a:spcAft>
                  <a:spcPts val="0"/>
                </a:spcAft>
                <a:defRPr/>
              </a:pPr>
              <a:endParaRPr lang="zh-CN" altLang="en-US" sz="2000" b="0" kern="0">
                <a:solidFill>
                  <a:sysClr val="window" lastClr="FFFFFF"/>
                </a:solidFill>
                <a:latin typeface="Calibri" panose="020F0502020204030204"/>
                <a:ea typeface="SimSun" panose="02010600030101010101" pitchFamily="2" charset="-122"/>
              </a:endParaRPr>
            </a:p>
          </p:txBody>
        </p:sp>
        <p:sp>
          <p:nvSpPr>
            <p:cNvPr id="32" name="TextBox 5"/>
            <p:cNvSpPr txBox="1"/>
            <p:nvPr/>
          </p:nvSpPr>
          <p:spPr>
            <a:xfrm>
              <a:off x="19920" y="5888"/>
              <a:ext cx="4403" cy="3633"/>
            </a:xfrm>
            <a:prstGeom prst="rect">
              <a:avLst/>
            </a:prstGeom>
            <a:noFill/>
          </p:spPr>
          <p:txBody>
            <a:bodyPr wrap="square">
              <a:spAutoFit/>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ctr">
                <a:lnSpc>
                  <a:spcPct val="100000"/>
                </a:lnSpc>
              </a:pPr>
              <a:r>
                <a:rPr lang="en-US" sz="3200" dirty="0" err="1">
                  <a:latin typeface="#9Slide03 Arima Madurai Bold" panose="00000800000000000000" charset="0"/>
                  <a:cs typeface="#9Slide03 Arima Madurai Bold" panose="00000800000000000000" charset="0"/>
                </a:rPr>
                <a:t>Giải</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nghĩa</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một</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số</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từ</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ngữ</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bằng</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hình</a:t>
              </a:r>
              <a:r>
                <a:rPr lang="en-US" sz="3200" dirty="0">
                  <a:latin typeface="#9Slide03 Arima Madurai Bold" panose="00000800000000000000" charset="0"/>
                  <a:cs typeface="#9Slide03 Arima Madurai Bold" panose="00000800000000000000" charset="0"/>
                </a:rPr>
                <a:t> </a:t>
              </a:r>
              <a:r>
                <a:rPr lang="en-US" sz="3200" dirty="0" err="1">
                  <a:latin typeface="#9Slide03 Arima Madurai Bold" panose="00000800000000000000" charset="0"/>
                  <a:cs typeface="#9Slide03 Arima Madurai Bold" panose="00000800000000000000" charset="0"/>
                </a:rPr>
                <a:t>ảnh</a:t>
              </a:r>
              <a:r>
                <a:rPr lang="en-US" sz="3200" dirty="0">
                  <a:latin typeface="#9Slide03 Arima Madurai Bold" panose="00000800000000000000" charset="0"/>
                  <a:cs typeface="#9Slide03 Arima Madurai Bold" panose="00000800000000000000" charset="0"/>
                </a:rPr>
                <a:t>.</a:t>
              </a:r>
            </a:p>
          </p:txBody>
        </p:sp>
      </p:grpSp>
      <p:pic>
        <p:nvPicPr>
          <p:cNvPr id="2012888857" name="Picture 2012888857" descr="60 năm ngày tập kết ra Bắc - Cuộc chuyển quân lịch s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1066800" y="266700"/>
            <a:ext cx="5809615" cy="3244215"/>
          </a:xfrm>
          <a:prstGeom prst="rect">
            <a:avLst/>
          </a:prstGeom>
          <a:noFill/>
          <a:ln>
            <a:noFill/>
          </a:ln>
        </p:spPr>
      </p:pic>
      <p:pic>
        <p:nvPicPr>
          <p:cNvPr id="16" name="Picture 6" descr="Bắt lô ngà voi Châu phi nhập lậu gần 3 tỷ đồng - Tuổi Trẻ Onl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066800" y="3619500"/>
            <a:ext cx="5809418" cy="3002280"/>
          </a:xfrm>
          <a:prstGeom prst="rect">
            <a:avLst/>
          </a:prstGeom>
          <a:noFill/>
          <a:ln>
            <a:noFill/>
          </a:ln>
        </p:spPr>
      </p:pic>
      <p:pic>
        <p:nvPicPr>
          <p:cNvPr id="17" name="Picture 7" descr="Kỷ niệm 70 năm chiến thắng Điện Biên Phủ: Trận đánh mở màn - quyết chiến  trên cứ điểm Him L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1066800" y="6819900"/>
            <a:ext cx="5809417" cy="3269615"/>
          </a:xfrm>
          <a:prstGeom prst="rect">
            <a:avLst/>
          </a:prstGeom>
          <a:noFill/>
          <a:ln>
            <a:noFill/>
          </a:ln>
        </p:spPr>
      </p:pic>
      <p:sp>
        <p:nvSpPr>
          <p:cNvPr id="18" name="TextBox 5"/>
          <p:cNvSpPr txBox="1"/>
          <p:nvPr/>
        </p:nvSpPr>
        <p:spPr>
          <a:xfrm>
            <a:off x="8006660" y="1635125"/>
            <a:ext cx="3594735" cy="706755"/>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ctr">
              <a:lnSpc>
                <a:spcPct val="100000"/>
              </a:lnSpc>
            </a:pPr>
            <a:r>
              <a:rPr lang="en-US" sz="4000" dirty="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(1): </a:t>
            </a:r>
            <a:r>
              <a:rPr lang="en-US" sz="4000" dirty="0" err="1">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tập</a:t>
            </a:r>
            <a:r>
              <a:rPr lang="en-US" sz="4000" dirty="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4000" dirty="0" err="1">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kết</a:t>
            </a:r>
            <a:r>
              <a:rPr lang="en-US" sz="4000" dirty="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p>
        </p:txBody>
      </p:sp>
      <p:sp>
        <p:nvSpPr>
          <p:cNvPr id="19" name="TextBox 5"/>
          <p:cNvSpPr txBox="1"/>
          <p:nvPr/>
        </p:nvSpPr>
        <p:spPr>
          <a:xfrm>
            <a:off x="8387660" y="4835525"/>
            <a:ext cx="3594735" cy="706755"/>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ctr">
              <a:lnSpc>
                <a:spcPct val="100000"/>
              </a:lnSpc>
            </a:pPr>
            <a:r>
              <a:rPr lang="en-US" sz="400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(2): khúc ngà</a:t>
            </a:r>
          </a:p>
        </p:txBody>
      </p:sp>
      <p:sp>
        <p:nvSpPr>
          <p:cNvPr id="20" name="TextBox 5"/>
          <p:cNvSpPr txBox="1"/>
          <p:nvPr/>
        </p:nvSpPr>
        <p:spPr>
          <a:xfrm>
            <a:off x="8387660" y="8139430"/>
            <a:ext cx="3594735" cy="706755"/>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ctr">
              <a:lnSpc>
                <a:spcPct val="100000"/>
              </a:lnSpc>
            </a:pPr>
            <a:r>
              <a:rPr lang="en-US" sz="4000">
                <a:solidFill>
                  <a:srgbClr val="0070C0"/>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(3): trận càn</a:t>
            </a:r>
          </a:p>
        </p:txBody>
      </p:sp>
      <p:sp>
        <p:nvSpPr>
          <p:cNvPr id="21" name="MH_Other_6"/>
          <p:cNvSpPr>
            <a:spLocks noEditPoints="1"/>
          </p:cNvSpPr>
          <p:nvPr>
            <p:custDataLst>
              <p:tags r:id="rId1"/>
            </p:custDataLst>
          </p:nvPr>
        </p:nvSpPr>
        <p:spPr bwMode="auto">
          <a:xfrm rot="7545997">
            <a:off x="7260695" y="1255553"/>
            <a:ext cx="861695" cy="1429385"/>
          </a:xfrm>
          <a:custGeom>
            <a:avLst/>
            <a:gdLst>
              <a:gd name="T0" fmla="*/ 202 w 232"/>
              <a:gd name="T1" fmla="*/ 90 h 184"/>
              <a:gd name="T2" fmla="*/ 21 w 232"/>
              <a:gd name="T3" fmla="*/ 128 h 184"/>
              <a:gd name="T4" fmla="*/ 108 w 232"/>
              <a:gd name="T5" fmla="*/ 145 h 184"/>
              <a:gd name="T6" fmla="*/ 208 w 232"/>
              <a:gd name="T7" fmla="*/ 117 h 184"/>
              <a:gd name="T8" fmla="*/ 4 w 232"/>
              <a:gd name="T9" fmla="*/ 84 h 184"/>
              <a:gd name="T10" fmla="*/ 110 w 232"/>
              <a:gd name="T11" fmla="*/ 159 h 184"/>
              <a:gd name="T12" fmla="*/ 116 w 232"/>
              <a:gd name="T13" fmla="*/ 162 h 184"/>
              <a:gd name="T14" fmla="*/ 28 w 232"/>
              <a:gd name="T15" fmla="*/ 120 h 184"/>
              <a:gd name="T16" fmla="*/ 28 w 232"/>
              <a:gd name="T17" fmla="*/ 120 h 184"/>
              <a:gd name="T18" fmla="*/ 93 w 232"/>
              <a:gd name="T19" fmla="*/ 153 h 184"/>
              <a:gd name="T20" fmla="*/ 25 w 232"/>
              <a:gd name="T21" fmla="*/ 129 h 184"/>
              <a:gd name="T22" fmla="*/ 160 w 232"/>
              <a:gd name="T23" fmla="*/ 171 h 184"/>
              <a:gd name="T24" fmla="*/ 111 w 232"/>
              <a:gd name="T25" fmla="*/ 151 h 184"/>
              <a:gd name="T26" fmla="*/ 134 w 232"/>
              <a:gd name="T27" fmla="*/ 157 h 184"/>
              <a:gd name="T28" fmla="*/ 37 w 232"/>
              <a:gd name="T29" fmla="*/ 126 h 184"/>
              <a:gd name="T30" fmla="*/ 127 w 232"/>
              <a:gd name="T31" fmla="*/ 153 h 184"/>
              <a:gd name="T32" fmla="*/ 100 w 232"/>
              <a:gd name="T33" fmla="*/ 148 h 184"/>
              <a:gd name="T34" fmla="*/ 105 w 232"/>
              <a:gd name="T35" fmla="*/ 151 h 184"/>
              <a:gd name="T36" fmla="*/ 134 w 232"/>
              <a:gd name="T37" fmla="*/ 154 h 184"/>
              <a:gd name="T38" fmla="*/ 174 w 232"/>
              <a:gd name="T39" fmla="*/ 168 h 184"/>
              <a:gd name="T40" fmla="*/ 84 w 232"/>
              <a:gd name="T41" fmla="*/ 133 h 184"/>
              <a:gd name="T42" fmla="*/ 103 w 232"/>
              <a:gd name="T43" fmla="*/ 157 h 184"/>
              <a:gd name="T44" fmla="*/ 180 w 232"/>
              <a:gd name="T45" fmla="*/ 164 h 184"/>
              <a:gd name="T46" fmla="*/ 145 w 232"/>
              <a:gd name="T47" fmla="*/ 158 h 184"/>
              <a:gd name="T48" fmla="*/ 140 w 232"/>
              <a:gd name="T49" fmla="*/ 156 h 184"/>
              <a:gd name="T50" fmla="*/ 96 w 232"/>
              <a:gd name="T51" fmla="*/ 146 h 184"/>
              <a:gd name="T52" fmla="*/ 98 w 232"/>
              <a:gd name="T53" fmla="*/ 140 h 184"/>
              <a:gd name="T54" fmla="*/ 155 w 232"/>
              <a:gd name="T55" fmla="*/ 166 h 184"/>
              <a:gd name="T56" fmla="*/ 147 w 232"/>
              <a:gd name="T57" fmla="*/ 164 h 184"/>
              <a:gd name="T58" fmla="*/ 12 w 232"/>
              <a:gd name="T59" fmla="*/ 38 h 184"/>
              <a:gd name="T60" fmla="*/ 142 w 232"/>
              <a:gd name="T61" fmla="*/ 156 h 184"/>
              <a:gd name="T62" fmla="*/ 83 w 232"/>
              <a:gd name="T63" fmla="*/ 70 h 184"/>
              <a:gd name="T64" fmla="*/ 173 w 232"/>
              <a:gd name="T65" fmla="*/ 159 h 184"/>
              <a:gd name="T66" fmla="*/ 157 w 232"/>
              <a:gd name="T67" fmla="*/ 158 h 184"/>
              <a:gd name="T68" fmla="*/ 144 w 232"/>
              <a:gd name="T69" fmla="*/ 164 h 184"/>
              <a:gd name="T70" fmla="*/ 85 w 232"/>
              <a:gd name="T71" fmla="*/ 133 h 184"/>
              <a:gd name="T72" fmla="*/ 32 w 232"/>
              <a:gd name="T73" fmla="*/ 23 h 184"/>
              <a:gd name="T74" fmla="*/ 17 w 232"/>
              <a:gd name="T75" fmla="*/ 49 h 184"/>
              <a:gd name="T76" fmla="*/ 88 w 232"/>
              <a:gd name="T77" fmla="*/ 67 h 184"/>
              <a:gd name="T78" fmla="*/ 14 w 232"/>
              <a:gd name="T79" fmla="*/ 45 h 184"/>
              <a:gd name="T80" fmla="*/ 94 w 232"/>
              <a:gd name="T81" fmla="*/ 60 h 184"/>
              <a:gd name="T82" fmla="*/ 59 w 232"/>
              <a:gd name="T83" fmla="*/ 114 h 184"/>
              <a:gd name="T84" fmla="*/ 24 w 232"/>
              <a:gd name="T85" fmla="*/ 54 h 184"/>
              <a:gd name="T86" fmla="*/ 19 w 232"/>
              <a:gd name="T87" fmla="*/ 120 h 184"/>
              <a:gd name="T88" fmla="*/ 153 w 232"/>
              <a:gd name="T89" fmla="*/ 147 h 184"/>
              <a:gd name="T90" fmla="*/ 204 w 232"/>
              <a:gd name="T91" fmla="*/ 129 h 184"/>
              <a:gd name="T92" fmla="*/ 186 w 232"/>
              <a:gd name="T93" fmla="*/ 132 h 184"/>
              <a:gd name="T94" fmla="*/ 168 w 232"/>
              <a:gd name="T95" fmla="*/ 117 h 184"/>
              <a:gd name="T96" fmla="*/ 192 w 232"/>
              <a:gd name="T97" fmla="*/ 108 h 184"/>
              <a:gd name="T98" fmla="*/ 64 w 232"/>
              <a:gd name="T99" fmla="*/ 66 h 184"/>
              <a:gd name="T100" fmla="*/ 47 w 232"/>
              <a:gd name="T101" fmla="*/ 31 h 184"/>
              <a:gd name="T102" fmla="*/ 40 w 232"/>
              <a:gd name="T103" fmla="*/ 59 h 184"/>
              <a:gd name="T104" fmla="*/ 28 w 232"/>
              <a:gd name="T105" fmla="*/ 61 h 184"/>
              <a:gd name="T106" fmla="*/ 209 w 232"/>
              <a:gd name="T107" fmla="*/ 172 h 184"/>
              <a:gd name="T108" fmla="*/ 162 w 232"/>
              <a:gd name="T109" fmla="*/ 176 h 184"/>
              <a:gd name="T110" fmla="*/ 47 w 232"/>
              <a:gd name="T111" fmla="*/ 126 h 184"/>
              <a:gd name="T112" fmla="*/ 6 w 232"/>
              <a:gd name="T113" fmla="*/ 74 h 184"/>
              <a:gd name="T114" fmla="*/ 4 w 232"/>
              <a:gd name="T115" fmla="*/ 81 h 184"/>
              <a:gd name="T116" fmla="*/ 2 w 232"/>
              <a:gd name="T117" fmla="*/ 38 h 184"/>
              <a:gd name="T118" fmla="*/ 7 w 232"/>
              <a:gd name="T119" fmla="*/ 6 h 184"/>
              <a:gd name="T120" fmla="*/ 104 w 232"/>
              <a:gd name="T121" fmla="*/ 31 h 184"/>
              <a:gd name="T122" fmla="*/ 186 w 232"/>
              <a:gd name="T123" fmla="*/ 83 h 184"/>
              <a:gd name="T124" fmla="*/ 224 w 232"/>
              <a:gd name="T125"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4">
                <a:moveTo>
                  <a:pt x="191" y="61"/>
                </a:moveTo>
                <a:cubicBezTo>
                  <a:pt x="191" y="61"/>
                  <a:pt x="191" y="62"/>
                  <a:pt x="191" y="62"/>
                </a:cubicBezTo>
                <a:cubicBezTo>
                  <a:pt x="190" y="62"/>
                  <a:pt x="191" y="61"/>
                  <a:pt x="191" y="61"/>
                </a:cubicBezTo>
                <a:cubicBezTo>
                  <a:pt x="191" y="61"/>
                  <a:pt x="191" y="61"/>
                  <a:pt x="191" y="61"/>
                </a:cubicBezTo>
                <a:close/>
                <a:moveTo>
                  <a:pt x="16" y="50"/>
                </a:moveTo>
                <a:cubicBezTo>
                  <a:pt x="16" y="50"/>
                  <a:pt x="16" y="50"/>
                  <a:pt x="16" y="50"/>
                </a:cubicBezTo>
                <a:cubicBezTo>
                  <a:pt x="16" y="50"/>
                  <a:pt x="16" y="50"/>
                  <a:pt x="16" y="49"/>
                </a:cubicBezTo>
                <a:cubicBezTo>
                  <a:pt x="16" y="51"/>
                  <a:pt x="16" y="51"/>
                  <a:pt x="16" y="51"/>
                </a:cubicBezTo>
                <a:cubicBezTo>
                  <a:pt x="15" y="51"/>
                  <a:pt x="15" y="51"/>
                  <a:pt x="15" y="51"/>
                </a:cubicBezTo>
                <a:cubicBezTo>
                  <a:pt x="16" y="51"/>
                  <a:pt x="16" y="51"/>
                  <a:pt x="16" y="51"/>
                </a:cubicBezTo>
                <a:cubicBezTo>
                  <a:pt x="16" y="50"/>
                  <a:pt x="16" y="50"/>
                  <a:pt x="16" y="50"/>
                </a:cubicBezTo>
                <a:close/>
                <a:moveTo>
                  <a:pt x="201" y="88"/>
                </a:moveTo>
                <a:cubicBezTo>
                  <a:pt x="201" y="89"/>
                  <a:pt x="201" y="89"/>
                  <a:pt x="201" y="89"/>
                </a:cubicBezTo>
                <a:cubicBezTo>
                  <a:pt x="201" y="90"/>
                  <a:pt x="201" y="90"/>
                  <a:pt x="202" y="90"/>
                </a:cubicBezTo>
                <a:cubicBezTo>
                  <a:pt x="201" y="90"/>
                  <a:pt x="201" y="89"/>
                  <a:pt x="201" y="89"/>
                </a:cubicBezTo>
                <a:lnTo>
                  <a:pt x="201" y="88"/>
                </a:lnTo>
                <a:close/>
                <a:moveTo>
                  <a:pt x="81" y="71"/>
                </a:moveTo>
                <a:cubicBezTo>
                  <a:pt x="81" y="69"/>
                  <a:pt x="81" y="69"/>
                  <a:pt x="81" y="69"/>
                </a:cubicBezTo>
                <a:cubicBezTo>
                  <a:pt x="80" y="69"/>
                  <a:pt x="81" y="70"/>
                  <a:pt x="81" y="70"/>
                </a:cubicBezTo>
                <a:cubicBezTo>
                  <a:pt x="81" y="71"/>
                  <a:pt x="81" y="71"/>
                  <a:pt x="81" y="71"/>
                </a:cubicBezTo>
                <a:close/>
                <a:moveTo>
                  <a:pt x="91" y="82"/>
                </a:moveTo>
                <a:cubicBezTo>
                  <a:pt x="91" y="81"/>
                  <a:pt x="90" y="81"/>
                  <a:pt x="89" y="81"/>
                </a:cubicBezTo>
                <a:cubicBezTo>
                  <a:pt x="89" y="82"/>
                  <a:pt x="90" y="82"/>
                  <a:pt x="91" y="82"/>
                </a:cubicBezTo>
                <a:close/>
                <a:moveTo>
                  <a:pt x="21" y="128"/>
                </a:moveTo>
                <a:cubicBezTo>
                  <a:pt x="21" y="128"/>
                  <a:pt x="21" y="129"/>
                  <a:pt x="21" y="129"/>
                </a:cubicBezTo>
                <a:cubicBezTo>
                  <a:pt x="21" y="130"/>
                  <a:pt x="21" y="130"/>
                  <a:pt x="21" y="130"/>
                </a:cubicBezTo>
                <a:cubicBezTo>
                  <a:pt x="21" y="129"/>
                  <a:pt x="21" y="129"/>
                  <a:pt x="21" y="129"/>
                </a:cubicBezTo>
                <a:cubicBezTo>
                  <a:pt x="21" y="129"/>
                  <a:pt x="21" y="128"/>
                  <a:pt x="21" y="128"/>
                </a:cubicBezTo>
                <a:close/>
                <a:moveTo>
                  <a:pt x="143" y="168"/>
                </a:moveTo>
                <a:cubicBezTo>
                  <a:pt x="143" y="168"/>
                  <a:pt x="143" y="168"/>
                  <a:pt x="143" y="169"/>
                </a:cubicBezTo>
                <a:cubicBezTo>
                  <a:pt x="143" y="169"/>
                  <a:pt x="144" y="169"/>
                  <a:pt x="145" y="168"/>
                </a:cubicBezTo>
                <a:cubicBezTo>
                  <a:pt x="144" y="168"/>
                  <a:pt x="144" y="168"/>
                  <a:pt x="143" y="168"/>
                </a:cubicBezTo>
                <a:close/>
                <a:moveTo>
                  <a:pt x="4" y="52"/>
                </a:moveTo>
                <a:cubicBezTo>
                  <a:pt x="4" y="52"/>
                  <a:pt x="4" y="52"/>
                  <a:pt x="4" y="52"/>
                </a:cubicBezTo>
                <a:cubicBezTo>
                  <a:pt x="4" y="53"/>
                  <a:pt x="4" y="54"/>
                  <a:pt x="4" y="54"/>
                </a:cubicBezTo>
                <a:lnTo>
                  <a:pt x="4" y="52"/>
                </a:lnTo>
                <a:close/>
                <a:moveTo>
                  <a:pt x="185" y="153"/>
                </a:moveTo>
                <a:cubicBezTo>
                  <a:pt x="185" y="154"/>
                  <a:pt x="185" y="153"/>
                  <a:pt x="185" y="153"/>
                </a:cubicBezTo>
                <a:cubicBezTo>
                  <a:pt x="184" y="153"/>
                  <a:pt x="184" y="154"/>
                  <a:pt x="185" y="154"/>
                </a:cubicBezTo>
                <a:cubicBezTo>
                  <a:pt x="185" y="154"/>
                  <a:pt x="186" y="154"/>
                  <a:pt x="185" y="153"/>
                </a:cubicBezTo>
                <a:close/>
                <a:moveTo>
                  <a:pt x="108" y="145"/>
                </a:moveTo>
                <a:cubicBezTo>
                  <a:pt x="108" y="145"/>
                  <a:pt x="108" y="145"/>
                  <a:pt x="108" y="145"/>
                </a:cubicBezTo>
                <a:cubicBezTo>
                  <a:pt x="108" y="146"/>
                  <a:pt x="108" y="147"/>
                  <a:pt x="108" y="147"/>
                </a:cubicBezTo>
                <a:cubicBezTo>
                  <a:pt x="108" y="146"/>
                  <a:pt x="109" y="146"/>
                  <a:pt x="108" y="145"/>
                </a:cubicBezTo>
                <a:close/>
                <a:moveTo>
                  <a:pt x="25" y="136"/>
                </a:moveTo>
                <a:cubicBezTo>
                  <a:pt x="25" y="136"/>
                  <a:pt x="26" y="135"/>
                  <a:pt x="25" y="135"/>
                </a:cubicBezTo>
                <a:cubicBezTo>
                  <a:pt x="25" y="135"/>
                  <a:pt x="26" y="137"/>
                  <a:pt x="25" y="136"/>
                </a:cubicBezTo>
                <a:close/>
                <a:moveTo>
                  <a:pt x="175" y="171"/>
                </a:moveTo>
                <a:cubicBezTo>
                  <a:pt x="174" y="171"/>
                  <a:pt x="173" y="171"/>
                  <a:pt x="173" y="172"/>
                </a:cubicBezTo>
                <a:cubicBezTo>
                  <a:pt x="174" y="172"/>
                  <a:pt x="175" y="172"/>
                  <a:pt x="176" y="172"/>
                </a:cubicBezTo>
                <a:cubicBezTo>
                  <a:pt x="175" y="171"/>
                  <a:pt x="175" y="171"/>
                  <a:pt x="175" y="171"/>
                </a:cubicBezTo>
                <a:close/>
                <a:moveTo>
                  <a:pt x="14" y="33"/>
                </a:moveTo>
                <a:cubicBezTo>
                  <a:pt x="14" y="34"/>
                  <a:pt x="13" y="34"/>
                  <a:pt x="13" y="35"/>
                </a:cubicBezTo>
                <a:cubicBezTo>
                  <a:pt x="13" y="35"/>
                  <a:pt x="14" y="34"/>
                  <a:pt x="14" y="33"/>
                </a:cubicBezTo>
                <a:close/>
                <a:moveTo>
                  <a:pt x="209" y="119"/>
                </a:moveTo>
                <a:cubicBezTo>
                  <a:pt x="209" y="119"/>
                  <a:pt x="208" y="118"/>
                  <a:pt x="208" y="117"/>
                </a:cubicBezTo>
                <a:cubicBezTo>
                  <a:pt x="208" y="118"/>
                  <a:pt x="208" y="119"/>
                  <a:pt x="209" y="119"/>
                </a:cubicBezTo>
                <a:close/>
                <a:moveTo>
                  <a:pt x="5" y="87"/>
                </a:moveTo>
                <a:cubicBezTo>
                  <a:pt x="5" y="88"/>
                  <a:pt x="5" y="89"/>
                  <a:pt x="5" y="89"/>
                </a:cubicBezTo>
                <a:cubicBezTo>
                  <a:pt x="4" y="88"/>
                  <a:pt x="4" y="88"/>
                  <a:pt x="4" y="87"/>
                </a:cubicBezTo>
                <a:lnTo>
                  <a:pt x="5" y="87"/>
                </a:lnTo>
                <a:close/>
                <a:moveTo>
                  <a:pt x="24" y="123"/>
                </a:moveTo>
                <a:cubicBezTo>
                  <a:pt x="24" y="121"/>
                  <a:pt x="24" y="121"/>
                  <a:pt x="24" y="121"/>
                </a:cubicBezTo>
                <a:cubicBezTo>
                  <a:pt x="23" y="121"/>
                  <a:pt x="24" y="122"/>
                  <a:pt x="24" y="123"/>
                </a:cubicBezTo>
                <a:cubicBezTo>
                  <a:pt x="24" y="123"/>
                  <a:pt x="24" y="123"/>
                  <a:pt x="24" y="123"/>
                </a:cubicBezTo>
                <a:close/>
                <a:moveTo>
                  <a:pt x="21" y="128"/>
                </a:moveTo>
                <a:cubicBezTo>
                  <a:pt x="21" y="127"/>
                  <a:pt x="21" y="126"/>
                  <a:pt x="20" y="126"/>
                </a:cubicBezTo>
                <a:cubicBezTo>
                  <a:pt x="20" y="126"/>
                  <a:pt x="20" y="127"/>
                  <a:pt x="21" y="128"/>
                </a:cubicBezTo>
                <a:close/>
                <a:moveTo>
                  <a:pt x="4" y="84"/>
                </a:moveTo>
                <a:cubicBezTo>
                  <a:pt x="4" y="83"/>
                  <a:pt x="3" y="84"/>
                  <a:pt x="4" y="84"/>
                </a:cubicBezTo>
                <a:cubicBezTo>
                  <a:pt x="4" y="84"/>
                  <a:pt x="3" y="86"/>
                  <a:pt x="4" y="85"/>
                </a:cubicBezTo>
                <a:cubicBezTo>
                  <a:pt x="4" y="85"/>
                  <a:pt x="4" y="84"/>
                  <a:pt x="4" y="84"/>
                </a:cubicBezTo>
                <a:close/>
                <a:moveTo>
                  <a:pt x="103" y="139"/>
                </a:moveTo>
                <a:cubicBezTo>
                  <a:pt x="102" y="139"/>
                  <a:pt x="102" y="139"/>
                  <a:pt x="102" y="139"/>
                </a:cubicBezTo>
                <a:cubicBezTo>
                  <a:pt x="102" y="139"/>
                  <a:pt x="103" y="140"/>
                  <a:pt x="104" y="139"/>
                </a:cubicBezTo>
                <a:cubicBezTo>
                  <a:pt x="104" y="139"/>
                  <a:pt x="103" y="139"/>
                  <a:pt x="103" y="139"/>
                </a:cubicBezTo>
                <a:close/>
                <a:moveTo>
                  <a:pt x="87" y="67"/>
                </a:moveTo>
                <a:cubicBezTo>
                  <a:pt x="87" y="66"/>
                  <a:pt x="86" y="66"/>
                  <a:pt x="86" y="67"/>
                </a:cubicBezTo>
                <a:cubicBezTo>
                  <a:pt x="86" y="67"/>
                  <a:pt x="86" y="69"/>
                  <a:pt x="87" y="68"/>
                </a:cubicBezTo>
                <a:cubicBezTo>
                  <a:pt x="87" y="68"/>
                  <a:pt x="87" y="67"/>
                  <a:pt x="87" y="67"/>
                </a:cubicBezTo>
                <a:close/>
                <a:moveTo>
                  <a:pt x="191" y="170"/>
                </a:moveTo>
                <a:cubicBezTo>
                  <a:pt x="191" y="170"/>
                  <a:pt x="190" y="171"/>
                  <a:pt x="189" y="172"/>
                </a:cubicBezTo>
                <a:cubicBezTo>
                  <a:pt x="190" y="171"/>
                  <a:pt x="191" y="171"/>
                  <a:pt x="191" y="170"/>
                </a:cubicBezTo>
                <a:close/>
                <a:moveTo>
                  <a:pt x="110" y="159"/>
                </a:moveTo>
                <a:cubicBezTo>
                  <a:pt x="109" y="159"/>
                  <a:pt x="111" y="160"/>
                  <a:pt x="109" y="160"/>
                </a:cubicBezTo>
                <a:cubicBezTo>
                  <a:pt x="110" y="161"/>
                  <a:pt x="110" y="161"/>
                  <a:pt x="110" y="161"/>
                </a:cubicBezTo>
                <a:cubicBezTo>
                  <a:pt x="110" y="160"/>
                  <a:pt x="111" y="160"/>
                  <a:pt x="110" y="159"/>
                </a:cubicBezTo>
                <a:close/>
                <a:moveTo>
                  <a:pt x="27" y="122"/>
                </a:moveTo>
                <a:cubicBezTo>
                  <a:pt x="28" y="121"/>
                  <a:pt x="27" y="120"/>
                  <a:pt x="27" y="118"/>
                </a:cubicBezTo>
                <a:cubicBezTo>
                  <a:pt x="27" y="120"/>
                  <a:pt x="27" y="121"/>
                  <a:pt x="27" y="122"/>
                </a:cubicBezTo>
                <a:cubicBezTo>
                  <a:pt x="27" y="122"/>
                  <a:pt x="27" y="122"/>
                  <a:pt x="27" y="122"/>
                </a:cubicBezTo>
                <a:close/>
                <a:moveTo>
                  <a:pt x="195" y="170"/>
                </a:moveTo>
                <a:cubicBezTo>
                  <a:pt x="194" y="170"/>
                  <a:pt x="193" y="171"/>
                  <a:pt x="193" y="172"/>
                </a:cubicBezTo>
                <a:cubicBezTo>
                  <a:pt x="194" y="172"/>
                  <a:pt x="195" y="171"/>
                  <a:pt x="195" y="170"/>
                </a:cubicBezTo>
                <a:close/>
                <a:moveTo>
                  <a:pt x="116" y="162"/>
                </a:moveTo>
                <a:cubicBezTo>
                  <a:pt x="116" y="162"/>
                  <a:pt x="116" y="162"/>
                  <a:pt x="115" y="162"/>
                </a:cubicBezTo>
                <a:cubicBezTo>
                  <a:pt x="115" y="162"/>
                  <a:pt x="116" y="163"/>
                  <a:pt x="116" y="163"/>
                </a:cubicBezTo>
                <a:cubicBezTo>
                  <a:pt x="116" y="163"/>
                  <a:pt x="117" y="162"/>
                  <a:pt x="116" y="162"/>
                </a:cubicBezTo>
                <a:close/>
                <a:moveTo>
                  <a:pt x="92" y="152"/>
                </a:moveTo>
                <a:cubicBezTo>
                  <a:pt x="91" y="151"/>
                  <a:pt x="90" y="151"/>
                  <a:pt x="89" y="150"/>
                </a:cubicBezTo>
                <a:cubicBezTo>
                  <a:pt x="90" y="151"/>
                  <a:pt x="91" y="152"/>
                  <a:pt x="92" y="152"/>
                </a:cubicBezTo>
                <a:cubicBezTo>
                  <a:pt x="92" y="152"/>
                  <a:pt x="92" y="152"/>
                  <a:pt x="92" y="152"/>
                </a:cubicBezTo>
                <a:close/>
                <a:moveTo>
                  <a:pt x="98" y="155"/>
                </a:moveTo>
                <a:cubicBezTo>
                  <a:pt x="98" y="155"/>
                  <a:pt x="98" y="154"/>
                  <a:pt x="98" y="154"/>
                </a:cubicBezTo>
                <a:cubicBezTo>
                  <a:pt x="97" y="155"/>
                  <a:pt x="98" y="156"/>
                  <a:pt x="99" y="156"/>
                </a:cubicBezTo>
                <a:cubicBezTo>
                  <a:pt x="99" y="156"/>
                  <a:pt x="99" y="155"/>
                  <a:pt x="99" y="155"/>
                </a:cubicBezTo>
                <a:cubicBezTo>
                  <a:pt x="99" y="155"/>
                  <a:pt x="98" y="155"/>
                  <a:pt x="98" y="155"/>
                </a:cubicBezTo>
                <a:close/>
                <a:moveTo>
                  <a:pt x="107" y="149"/>
                </a:moveTo>
                <a:cubicBezTo>
                  <a:pt x="106" y="149"/>
                  <a:pt x="106" y="149"/>
                  <a:pt x="106" y="149"/>
                </a:cubicBezTo>
                <a:cubicBezTo>
                  <a:pt x="106" y="150"/>
                  <a:pt x="106" y="153"/>
                  <a:pt x="106" y="153"/>
                </a:cubicBezTo>
                <a:cubicBezTo>
                  <a:pt x="106" y="152"/>
                  <a:pt x="106" y="151"/>
                  <a:pt x="107" y="149"/>
                </a:cubicBezTo>
                <a:close/>
                <a:moveTo>
                  <a:pt x="28" y="120"/>
                </a:moveTo>
                <a:cubicBezTo>
                  <a:pt x="28" y="119"/>
                  <a:pt x="29" y="118"/>
                  <a:pt x="29" y="117"/>
                </a:cubicBezTo>
                <a:cubicBezTo>
                  <a:pt x="28" y="117"/>
                  <a:pt x="28" y="118"/>
                  <a:pt x="28" y="118"/>
                </a:cubicBezTo>
                <a:cubicBezTo>
                  <a:pt x="28" y="119"/>
                  <a:pt x="28" y="119"/>
                  <a:pt x="28" y="120"/>
                </a:cubicBezTo>
                <a:close/>
                <a:moveTo>
                  <a:pt x="139" y="167"/>
                </a:moveTo>
                <a:cubicBezTo>
                  <a:pt x="138" y="168"/>
                  <a:pt x="137" y="167"/>
                  <a:pt x="136" y="168"/>
                </a:cubicBezTo>
                <a:cubicBezTo>
                  <a:pt x="137" y="168"/>
                  <a:pt x="139" y="168"/>
                  <a:pt x="139" y="168"/>
                </a:cubicBezTo>
                <a:cubicBezTo>
                  <a:pt x="140" y="168"/>
                  <a:pt x="140" y="167"/>
                  <a:pt x="139" y="167"/>
                </a:cubicBezTo>
                <a:close/>
                <a:moveTo>
                  <a:pt x="28" y="120"/>
                </a:moveTo>
                <a:cubicBezTo>
                  <a:pt x="28" y="121"/>
                  <a:pt x="29" y="122"/>
                  <a:pt x="29" y="124"/>
                </a:cubicBezTo>
                <a:cubicBezTo>
                  <a:pt x="29" y="124"/>
                  <a:pt x="29" y="124"/>
                  <a:pt x="29" y="124"/>
                </a:cubicBezTo>
                <a:cubicBezTo>
                  <a:pt x="29" y="125"/>
                  <a:pt x="29" y="125"/>
                  <a:pt x="29" y="125"/>
                </a:cubicBezTo>
                <a:cubicBezTo>
                  <a:pt x="29" y="124"/>
                  <a:pt x="29" y="124"/>
                  <a:pt x="29" y="124"/>
                </a:cubicBezTo>
                <a:cubicBezTo>
                  <a:pt x="29" y="123"/>
                  <a:pt x="29" y="121"/>
                  <a:pt x="29" y="120"/>
                </a:cubicBezTo>
                <a:cubicBezTo>
                  <a:pt x="29" y="120"/>
                  <a:pt x="28" y="120"/>
                  <a:pt x="28" y="120"/>
                </a:cubicBezTo>
                <a:close/>
                <a:moveTo>
                  <a:pt x="179" y="154"/>
                </a:moveTo>
                <a:cubicBezTo>
                  <a:pt x="180" y="154"/>
                  <a:pt x="182" y="154"/>
                  <a:pt x="183" y="154"/>
                </a:cubicBezTo>
                <a:cubicBezTo>
                  <a:pt x="182" y="154"/>
                  <a:pt x="181" y="154"/>
                  <a:pt x="181" y="153"/>
                </a:cubicBezTo>
                <a:cubicBezTo>
                  <a:pt x="180" y="154"/>
                  <a:pt x="180" y="154"/>
                  <a:pt x="179" y="154"/>
                </a:cubicBezTo>
                <a:close/>
                <a:moveTo>
                  <a:pt x="114" y="148"/>
                </a:moveTo>
                <a:cubicBezTo>
                  <a:pt x="114" y="149"/>
                  <a:pt x="114" y="150"/>
                  <a:pt x="114" y="151"/>
                </a:cubicBezTo>
                <a:cubicBezTo>
                  <a:pt x="114" y="150"/>
                  <a:pt x="114" y="149"/>
                  <a:pt x="115" y="149"/>
                </a:cubicBezTo>
                <a:cubicBezTo>
                  <a:pt x="115" y="148"/>
                  <a:pt x="115" y="148"/>
                  <a:pt x="114" y="148"/>
                </a:cubicBezTo>
                <a:close/>
                <a:moveTo>
                  <a:pt x="156" y="154"/>
                </a:moveTo>
                <a:cubicBezTo>
                  <a:pt x="156" y="154"/>
                  <a:pt x="156" y="153"/>
                  <a:pt x="156" y="153"/>
                </a:cubicBezTo>
                <a:cubicBezTo>
                  <a:pt x="155" y="153"/>
                  <a:pt x="153" y="153"/>
                  <a:pt x="152" y="153"/>
                </a:cubicBezTo>
                <a:lnTo>
                  <a:pt x="156" y="154"/>
                </a:lnTo>
                <a:close/>
                <a:moveTo>
                  <a:pt x="96" y="154"/>
                </a:moveTo>
                <a:cubicBezTo>
                  <a:pt x="95" y="153"/>
                  <a:pt x="94" y="153"/>
                  <a:pt x="93" y="153"/>
                </a:cubicBezTo>
                <a:cubicBezTo>
                  <a:pt x="94" y="154"/>
                  <a:pt x="95" y="154"/>
                  <a:pt x="96" y="155"/>
                </a:cubicBezTo>
                <a:cubicBezTo>
                  <a:pt x="96" y="155"/>
                  <a:pt x="96" y="154"/>
                  <a:pt x="96" y="154"/>
                </a:cubicBezTo>
                <a:close/>
                <a:moveTo>
                  <a:pt x="171" y="171"/>
                </a:moveTo>
                <a:cubicBezTo>
                  <a:pt x="170" y="172"/>
                  <a:pt x="169" y="171"/>
                  <a:pt x="168" y="171"/>
                </a:cubicBezTo>
                <a:cubicBezTo>
                  <a:pt x="168" y="171"/>
                  <a:pt x="168" y="172"/>
                  <a:pt x="168" y="172"/>
                </a:cubicBezTo>
                <a:cubicBezTo>
                  <a:pt x="169" y="172"/>
                  <a:pt x="170" y="172"/>
                  <a:pt x="170" y="172"/>
                </a:cubicBezTo>
                <a:cubicBezTo>
                  <a:pt x="171" y="172"/>
                  <a:pt x="172" y="172"/>
                  <a:pt x="171" y="171"/>
                </a:cubicBezTo>
                <a:close/>
                <a:moveTo>
                  <a:pt x="24" y="123"/>
                </a:moveTo>
                <a:cubicBezTo>
                  <a:pt x="24" y="123"/>
                  <a:pt x="24" y="124"/>
                  <a:pt x="24" y="125"/>
                </a:cubicBezTo>
                <a:cubicBezTo>
                  <a:pt x="24" y="125"/>
                  <a:pt x="25" y="125"/>
                  <a:pt x="25" y="125"/>
                </a:cubicBezTo>
                <a:cubicBezTo>
                  <a:pt x="25" y="125"/>
                  <a:pt x="25" y="126"/>
                  <a:pt x="25" y="126"/>
                </a:cubicBezTo>
                <a:cubicBezTo>
                  <a:pt x="25" y="127"/>
                  <a:pt x="25" y="127"/>
                  <a:pt x="25" y="127"/>
                </a:cubicBezTo>
                <a:cubicBezTo>
                  <a:pt x="25" y="128"/>
                  <a:pt x="25" y="128"/>
                  <a:pt x="25" y="128"/>
                </a:cubicBezTo>
                <a:cubicBezTo>
                  <a:pt x="25" y="129"/>
                  <a:pt x="25" y="129"/>
                  <a:pt x="25" y="129"/>
                </a:cubicBezTo>
                <a:cubicBezTo>
                  <a:pt x="25" y="130"/>
                  <a:pt x="25" y="130"/>
                  <a:pt x="25" y="130"/>
                </a:cubicBezTo>
                <a:cubicBezTo>
                  <a:pt x="25" y="129"/>
                  <a:pt x="25" y="129"/>
                  <a:pt x="25" y="129"/>
                </a:cubicBezTo>
                <a:cubicBezTo>
                  <a:pt x="25" y="128"/>
                  <a:pt x="25" y="128"/>
                  <a:pt x="25" y="128"/>
                </a:cubicBezTo>
                <a:cubicBezTo>
                  <a:pt x="25" y="127"/>
                  <a:pt x="25" y="127"/>
                  <a:pt x="25" y="127"/>
                </a:cubicBezTo>
                <a:cubicBezTo>
                  <a:pt x="25" y="126"/>
                  <a:pt x="25" y="126"/>
                  <a:pt x="25" y="126"/>
                </a:cubicBezTo>
                <a:cubicBezTo>
                  <a:pt x="25" y="126"/>
                  <a:pt x="25" y="125"/>
                  <a:pt x="25" y="125"/>
                </a:cubicBezTo>
                <a:cubicBezTo>
                  <a:pt x="25" y="124"/>
                  <a:pt x="25" y="124"/>
                  <a:pt x="25" y="123"/>
                </a:cubicBezTo>
                <a:cubicBezTo>
                  <a:pt x="24" y="123"/>
                  <a:pt x="24" y="123"/>
                  <a:pt x="24" y="123"/>
                </a:cubicBezTo>
                <a:close/>
                <a:moveTo>
                  <a:pt x="114" y="161"/>
                </a:moveTo>
                <a:cubicBezTo>
                  <a:pt x="113" y="161"/>
                  <a:pt x="112" y="160"/>
                  <a:pt x="112" y="160"/>
                </a:cubicBezTo>
                <a:cubicBezTo>
                  <a:pt x="111" y="161"/>
                  <a:pt x="112" y="161"/>
                  <a:pt x="113" y="162"/>
                </a:cubicBezTo>
                <a:cubicBezTo>
                  <a:pt x="113" y="162"/>
                  <a:pt x="114" y="161"/>
                  <a:pt x="114" y="161"/>
                </a:cubicBezTo>
                <a:close/>
                <a:moveTo>
                  <a:pt x="162" y="171"/>
                </a:moveTo>
                <a:cubicBezTo>
                  <a:pt x="161" y="171"/>
                  <a:pt x="161" y="170"/>
                  <a:pt x="160" y="171"/>
                </a:cubicBezTo>
                <a:cubicBezTo>
                  <a:pt x="161" y="171"/>
                  <a:pt x="162" y="171"/>
                  <a:pt x="163" y="171"/>
                </a:cubicBezTo>
                <a:cubicBezTo>
                  <a:pt x="163" y="171"/>
                  <a:pt x="164" y="171"/>
                  <a:pt x="164" y="171"/>
                </a:cubicBezTo>
                <a:cubicBezTo>
                  <a:pt x="163" y="171"/>
                  <a:pt x="163" y="171"/>
                  <a:pt x="162" y="171"/>
                </a:cubicBezTo>
                <a:close/>
                <a:moveTo>
                  <a:pt x="96" y="84"/>
                </a:moveTo>
                <a:cubicBezTo>
                  <a:pt x="95" y="83"/>
                  <a:pt x="93" y="82"/>
                  <a:pt x="91" y="82"/>
                </a:cubicBezTo>
                <a:cubicBezTo>
                  <a:pt x="93" y="82"/>
                  <a:pt x="94" y="83"/>
                  <a:pt x="96" y="84"/>
                </a:cubicBezTo>
                <a:close/>
                <a:moveTo>
                  <a:pt x="123" y="154"/>
                </a:moveTo>
                <a:cubicBezTo>
                  <a:pt x="124" y="153"/>
                  <a:pt x="124" y="152"/>
                  <a:pt x="125" y="152"/>
                </a:cubicBezTo>
                <a:cubicBezTo>
                  <a:pt x="124" y="151"/>
                  <a:pt x="124" y="151"/>
                  <a:pt x="124" y="152"/>
                </a:cubicBezTo>
                <a:cubicBezTo>
                  <a:pt x="123" y="153"/>
                  <a:pt x="123" y="154"/>
                  <a:pt x="123" y="155"/>
                </a:cubicBezTo>
                <a:cubicBezTo>
                  <a:pt x="123" y="155"/>
                  <a:pt x="123" y="154"/>
                  <a:pt x="123" y="154"/>
                </a:cubicBezTo>
                <a:close/>
                <a:moveTo>
                  <a:pt x="112" y="147"/>
                </a:moveTo>
                <a:cubicBezTo>
                  <a:pt x="112" y="147"/>
                  <a:pt x="111" y="147"/>
                  <a:pt x="111" y="147"/>
                </a:cubicBezTo>
                <a:cubicBezTo>
                  <a:pt x="111" y="148"/>
                  <a:pt x="111" y="150"/>
                  <a:pt x="111" y="151"/>
                </a:cubicBezTo>
                <a:cubicBezTo>
                  <a:pt x="111" y="149"/>
                  <a:pt x="112" y="148"/>
                  <a:pt x="112" y="147"/>
                </a:cubicBezTo>
                <a:close/>
                <a:moveTo>
                  <a:pt x="201" y="88"/>
                </a:moveTo>
                <a:cubicBezTo>
                  <a:pt x="201" y="87"/>
                  <a:pt x="200" y="85"/>
                  <a:pt x="200" y="83"/>
                </a:cubicBezTo>
                <a:cubicBezTo>
                  <a:pt x="200" y="84"/>
                  <a:pt x="199" y="84"/>
                  <a:pt x="199" y="84"/>
                </a:cubicBezTo>
                <a:cubicBezTo>
                  <a:pt x="200" y="86"/>
                  <a:pt x="200" y="87"/>
                  <a:pt x="201" y="88"/>
                </a:cubicBezTo>
                <a:close/>
                <a:moveTo>
                  <a:pt x="207" y="158"/>
                </a:moveTo>
                <a:cubicBezTo>
                  <a:pt x="206" y="159"/>
                  <a:pt x="204" y="160"/>
                  <a:pt x="203" y="162"/>
                </a:cubicBezTo>
                <a:cubicBezTo>
                  <a:pt x="203" y="162"/>
                  <a:pt x="203" y="162"/>
                  <a:pt x="203" y="162"/>
                </a:cubicBezTo>
                <a:cubicBezTo>
                  <a:pt x="204" y="161"/>
                  <a:pt x="206" y="160"/>
                  <a:pt x="207" y="158"/>
                </a:cubicBezTo>
                <a:cubicBezTo>
                  <a:pt x="207" y="158"/>
                  <a:pt x="207" y="158"/>
                  <a:pt x="207" y="158"/>
                </a:cubicBezTo>
                <a:close/>
                <a:moveTo>
                  <a:pt x="134" y="157"/>
                </a:moveTo>
                <a:cubicBezTo>
                  <a:pt x="133" y="159"/>
                  <a:pt x="132" y="160"/>
                  <a:pt x="131" y="162"/>
                </a:cubicBezTo>
                <a:cubicBezTo>
                  <a:pt x="131" y="162"/>
                  <a:pt x="131" y="162"/>
                  <a:pt x="132" y="162"/>
                </a:cubicBezTo>
                <a:lnTo>
                  <a:pt x="134" y="157"/>
                </a:lnTo>
                <a:close/>
                <a:moveTo>
                  <a:pt x="112" y="151"/>
                </a:moveTo>
                <a:cubicBezTo>
                  <a:pt x="112" y="152"/>
                  <a:pt x="111" y="154"/>
                  <a:pt x="111" y="155"/>
                </a:cubicBezTo>
                <a:cubicBezTo>
                  <a:pt x="112" y="155"/>
                  <a:pt x="112" y="155"/>
                  <a:pt x="112" y="155"/>
                </a:cubicBezTo>
                <a:cubicBezTo>
                  <a:pt x="112" y="154"/>
                  <a:pt x="112" y="153"/>
                  <a:pt x="112" y="152"/>
                </a:cubicBezTo>
                <a:cubicBezTo>
                  <a:pt x="112" y="151"/>
                  <a:pt x="113" y="151"/>
                  <a:pt x="112" y="151"/>
                </a:cubicBezTo>
                <a:close/>
                <a:moveTo>
                  <a:pt x="164" y="153"/>
                </a:moveTo>
                <a:cubicBezTo>
                  <a:pt x="164" y="153"/>
                  <a:pt x="164" y="154"/>
                  <a:pt x="164" y="154"/>
                </a:cubicBezTo>
                <a:cubicBezTo>
                  <a:pt x="157" y="153"/>
                  <a:pt x="157" y="153"/>
                  <a:pt x="157" y="153"/>
                </a:cubicBezTo>
                <a:cubicBezTo>
                  <a:pt x="159" y="154"/>
                  <a:pt x="161" y="154"/>
                  <a:pt x="162" y="154"/>
                </a:cubicBezTo>
                <a:cubicBezTo>
                  <a:pt x="163" y="154"/>
                  <a:pt x="164" y="154"/>
                  <a:pt x="164" y="153"/>
                </a:cubicBezTo>
                <a:close/>
                <a:moveTo>
                  <a:pt x="37" y="126"/>
                </a:moveTo>
                <a:cubicBezTo>
                  <a:pt x="37" y="124"/>
                  <a:pt x="37" y="122"/>
                  <a:pt x="36" y="120"/>
                </a:cubicBezTo>
                <a:cubicBezTo>
                  <a:pt x="37" y="120"/>
                  <a:pt x="36" y="119"/>
                  <a:pt x="36" y="120"/>
                </a:cubicBezTo>
                <a:cubicBezTo>
                  <a:pt x="37" y="126"/>
                  <a:pt x="37" y="126"/>
                  <a:pt x="37" y="126"/>
                </a:cubicBezTo>
                <a:cubicBezTo>
                  <a:pt x="37" y="126"/>
                  <a:pt x="38" y="127"/>
                  <a:pt x="37" y="126"/>
                </a:cubicBezTo>
                <a:close/>
                <a:moveTo>
                  <a:pt x="35" y="127"/>
                </a:moveTo>
                <a:cubicBezTo>
                  <a:pt x="33" y="120"/>
                  <a:pt x="33" y="120"/>
                  <a:pt x="33" y="120"/>
                </a:cubicBezTo>
                <a:cubicBezTo>
                  <a:pt x="33" y="123"/>
                  <a:pt x="34" y="126"/>
                  <a:pt x="34" y="129"/>
                </a:cubicBezTo>
                <a:cubicBezTo>
                  <a:pt x="34" y="128"/>
                  <a:pt x="35" y="128"/>
                  <a:pt x="35" y="127"/>
                </a:cubicBezTo>
                <a:close/>
                <a:moveTo>
                  <a:pt x="15" y="21"/>
                </a:moveTo>
                <a:cubicBezTo>
                  <a:pt x="13" y="21"/>
                  <a:pt x="12" y="23"/>
                  <a:pt x="11" y="25"/>
                </a:cubicBezTo>
                <a:cubicBezTo>
                  <a:pt x="13" y="24"/>
                  <a:pt x="14" y="22"/>
                  <a:pt x="15" y="21"/>
                </a:cubicBezTo>
                <a:close/>
                <a:moveTo>
                  <a:pt x="74" y="67"/>
                </a:moveTo>
                <a:cubicBezTo>
                  <a:pt x="74" y="67"/>
                  <a:pt x="73" y="64"/>
                  <a:pt x="73" y="63"/>
                </a:cubicBezTo>
                <a:cubicBezTo>
                  <a:pt x="73" y="64"/>
                  <a:pt x="72" y="64"/>
                  <a:pt x="72" y="65"/>
                </a:cubicBezTo>
                <a:cubicBezTo>
                  <a:pt x="73" y="66"/>
                  <a:pt x="73" y="67"/>
                  <a:pt x="74" y="68"/>
                </a:cubicBezTo>
                <a:cubicBezTo>
                  <a:pt x="74" y="68"/>
                  <a:pt x="74" y="68"/>
                  <a:pt x="74" y="67"/>
                </a:cubicBezTo>
                <a:close/>
                <a:moveTo>
                  <a:pt x="127" y="153"/>
                </a:moveTo>
                <a:cubicBezTo>
                  <a:pt x="126" y="154"/>
                  <a:pt x="126" y="156"/>
                  <a:pt x="126" y="157"/>
                </a:cubicBezTo>
                <a:cubicBezTo>
                  <a:pt x="127" y="156"/>
                  <a:pt x="128" y="154"/>
                  <a:pt x="128" y="153"/>
                </a:cubicBezTo>
                <a:lnTo>
                  <a:pt x="127" y="153"/>
                </a:lnTo>
                <a:close/>
                <a:moveTo>
                  <a:pt x="125" y="154"/>
                </a:moveTo>
                <a:cubicBezTo>
                  <a:pt x="124" y="155"/>
                  <a:pt x="123" y="157"/>
                  <a:pt x="122" y="159"/>
                </a:cubicBezTo>
                <a:cubicBezTo>
                  <a:pt x="122" y="159"/>
                  <a:pt x="123" y="160"/>
                  <a:pt x="123" y="159"/>
                </a:cubicBezTo>
                <a:lnTo>
                  <a:pt x="125" y="154"/>
                </a:lnTo>
                <a:close/>
                <a:moveTo>
                  <a:pt x="30" y="123"/>
                </a:moveTo>
                <a:cubicBezTo>
                  <a:pt x="30" y="124"/>
                  <a:pt x="30" y="124"/>
                  <a:pt x="30" y="124"/>
                </a:cubicBezTo>
                <a:cubicBezTo>
                  <a:pt x="31" y="131"/>
                  <a:pt x="31" y="131"/>
                  <a:pt x="31" y="131"/>
                </a:cubicBezTo>
                <a:cubicBezTo>
                  <a:pt x="31" y="131"/>
                  <a:pt x="32" y="131"/>
                  <a:pt x="32" y="130"/>
                </a:cubicBezTo>
                <a:cubicBezTo>
                  <a:pt x="30" y="124"/>
                  <a:pt x="30" y="124"/>
                  <a:pt x="30" y="124"/>
                </a:cubicBezTo>
                <a:lnTo>
                  <a:pt x="30" y="123"/>
                </a:lnTo>
                <a:close/>
                <a:moveTo>
                  <a:pt x="100" y="148"/>
                </a:moveTo>
                <a:cubicBezTo>
                  <a:pt x="99" y="147"/>
                  <a:pt x="100" y="146"/>
                  <a:pt x="99" y="145"/>
                </a:cubicBezTo>
                <a:cubicBezTo>
                  <a:pt x="98" y="150"/>
                  <a:pt x="98" y="150"/>
                  <a:pt x="98" y="150"/>
                </a:cubicBezTo>
                <a:cubicBezTo>
                  <a:pt x="100" y="151"/>
                  <a:pt x="100" y="151"/>
                  <a:pt x="100" y="151"/>
                </a:cubicBezTo>
                <a:cubicBezTo>
                  <a:pt x="100" y="150"/>
                  <a:pt x="100" y="149"/>
                  <a:pt x="100" y="148"/>
                </a:cubicBezTo>
                <a:close/>
                <a:moveTo>
                  <a:pt x="134" y="160"/>
                </a:moveTo>
                <a:cubicBezTo>
                  <a:pt x="135" y="158"/>
                  <a:pt x="137" y="157"/>
                  <a:pt x="138" y="155"/>
                </a:cubicBezTo>
                <a:cubicBezTo>
                  <a:pt x="137" y="155"/>
                  <a:pt x="136" y="154"/>
                  <a:pt x="136" y="155"/>
                </a:cubicBezTo>
                <a:cubicBezTo>
                  <a:pt x="136" y="157"/>
                  <a:pt x="135" y="158"/>
                  <a:pt x="134" y="160"/>
                </a:cubicBezTo>
                <a:close/>
                <a:moveTo>
                  <a:pt x="27" y="122"/>
                </a:moveTo>
                <a:cubicBezTo>
                  <a:pt x="29" y="133"/>
                  <a:pt x="29" y="133"/>
                  <a:pt x="29" y="133"/>
                </a:cubicBezTo>
                <a:cubicBezTo>
                  <a:pt x="29" y="133"/>
                  <a:pt x="30" y="133"/>
                  <a:pt x="29" y="132"/>
                </a:cubicBezTo>
                <a:lnTo>
                  <a:pt x="27" y="122"/>
                </a:lnTo>
                <a:close/>
                <a:moveTo>
                  <a:pt x="104" y="151"/>
                </a:moveTo>
                <a:cubicBezTo>
                  <a:pt x="105" y="151"/>
                  <a:pt x="105" y="151"/>
                  <a:pt x="105" y="151"/>
                </a:cubicBezTo>
                <a:cubicBezTo>
                  <a:pt x="105" y="149"/>
                  <a:pt x="106" y="146"/>
                  <a:pt x="106" y="144"/>
                </a:cubicBezTo>
                <a:cubicBezTo>
                  <a:pt x="105" y="144"/>
                  <a:pt x="105" y="144"/>
                  <a:pt x="105" y="144"/>
                </a:cubicBezTo>
                <a:cubicBezTo>
                  <a:pt x="105" y="146"/>
                  <a:pt x="105" y="148"/>
                  <a:pt x="104" y="151"/>
                </a:cubicBezTo>
                <a:close/>
                <a:moveTo>
                  <a:pt x="179" y="154"/>
                </a:moveTo>
                <a:cubicBezTo>
                  <a:pt x="175" y="154"/>
                  <a:pt x="171" y="154"/>
                  <a:pt x="166" y="154"/>
                </a:cubicBezTo>
                <a:cubicBezTo>
                  <a:pt x="166" y="155"/>
                  <a:pt x="167" y="154"/>
                  <a:pt x="167" y="154"/>
                </a:cubicBezTo>
                <a:cubicBezTo>
                  <a:pt x="172" y="154"/>
                  <a:pt x="175" y="154"/>
                  <a:pt x="179" y="154"/>
                </a:cubicBezTo>
                <a:close/>
                <a:moveTo>
                  <a:pt x="77" y="69"/>
                </a:moveTo>
                <a:cubicBezTo>
                  <a:pt x="76" y="62"/>
                  <a:pt x="76" y="62"/>
                  <a:pt x="76" y="62"/>
                </a:cubicBezTo>
                <a:cubicBezTo>
                  <a:pt x="76" y="62"/>
                  <a:pt x="75" y="62"/>
                  <a:pt x="75" y="62"/>
                </a:cubicBezTo>
                <a:cubicBezTo>
                  <a:pt x="76" y="65"/>
                  <a:pt x="76" y="68"/>
                  <a:pt x="77" y="71"/>
                </a:cubicBezTo>
                <a:cubicBezTo>
                  <a:pt x="77" y="70"/>
                  <a:pt x="77" y="69"/>
                  <a:pt x="77" y="69"/>
                </a:cubicBezTo>
                <a:close/>
                <a:moveTo>
                  <a:pt x="130" y="160"/>
                </a:moveTo>
                <a:cubicBezTo>
                  <a:pt x="132" y="158"/>
                  <a:pt x="133" y="156"/>
                  <a:pt x="134" y="154"/>
                </a:cubicBezTo>
                <a:cubicBezTo>
                  <a:pt x="133" y="155"/>
                  <a:pt x="133" y="154"/>
                  <a:pt x="132" y="154"/>
                </a:cubicBezTo>
                <a:lnTo>
                  <a:pt x="130" y="160"/>
                </a:lnTo>
                <a:close/>
                <a:moveTo>
                  <a:pt x="188" y="169"/>
                </a:moveTo>
                <a:cubicBezTo>
                  <a:pt x="187" y="170"/>
                  <a:pt x="186" y="171"/>
                  <a:pt x="184" y="171"/>
                </a:cubicBezTo>
                <a:cubicBezTo>
                  <a:pt x="184" y="171"/>
                  <a:pt x="183" y="171"/>
                  <a:pt x="183" y="172"/>
                </a:cubicBezTo>
                <a:cubicBezTo>
                  <a:pt x="188" y="172"/>
                  <a:pt x="188" y="172"/>
                  <a:pt x="188" y="172"/>
                </a:cubicBezTo>
                <a:cubicBezTo>
                  <a:pt x="187" y="171"/>
                  <a:pt x="189" y="170"/>
                  <a:pt x="188" y="169"/>
                </a:cubicBezTo>
                <a:close/>
                <a:moveTo>
                  <a:pt x="125" y="165"/>
                </a:moveTo>
                <a:cubicBezTo>
                  <a:pt x="118" y="162"/>
                  <a:pt x="118" y="162"/>
                  <a:pt x="118" y="162"/>
                </a:cubicBezTo>
                <a:cubicBezTo>
                  <a:pt x="118" y="162"/>
                  <a:pt x="118" y="163"/>
                  <a:pt x="117" y="163"/>
                </a:cubicBezTo>
                <a:cubicBezTo>
                  <a:pt x="120" y="164"/>
                  <a:pt x="122" y="164"/>
                  <a:pt x="125" y="165"/>
                </a:cubicBezTo>
                <a:close/>
                <a:moveTo>
                  <a:pt x="179" y="163"/>
                </a:moveTo>
                <a:cubicBezTo>
                  <a:pt x="177" y="164"/>
                  <a:pt x="175" y="166"/>
                  <a:pt x="173" y="168"/>
                </a:cubicBezTo>
                <a:cubicBezTo>
                  <a:pt x="173" y="168"/>
                  <a:pt x="174" y="168"/>
                  <a:pt x="174" y="168"/>
                </a:cubicBezTo>
                <a:cubicBezTo>
                  <a:pt x="176" y="167"/>
                  <a:pt x="177" y="165"/>
                  <a:pt x="179" y="163"/>
                </a:cubicBezTo>
                <a:cubicBezTo>
                  <a:pt x="179" y="163"/>
                  <a:pt x="179" y="163"/>
                  <a:pt x="179" y="163"/>
                </a:cubicBezTo>
                <a:close/>
                <a:moveTo>
                  <a:pt x="122" y="151"/>
                </a:moveTo>
                <a:cubicBezTo>
                  <a:pt x="122" y="151"/>
                  <a:pt x="122" y="151"/>
                  <a:pt x="122" y="151"/>
                </a:cubicBezTo>
                <a:cubicBezTo>
                  <a:pt x="121" y="153"/>
                  <a:pt x="120" y="156"/>
                  <a:pt x="119" y="158"/>
                </a:cubicBezTo>
                <a:cubicBezTo>
                  <a:pt x="120" y="158"/>
                  <a:pt x="120" y="159"/>
                  <a:pt x="121" y="158"/>
                </a:cubicBezTo>
                <a:cubicBezTo>
                  <a:pt x="123" y="152"/>
                  <a:pt x="123" y="152"/>
                  <a:pt x="123" y="152"/>
                </a:cubicBezTo>
                <a:cubicBezTo>
                  <a:pt x="123" y="152"/>
                  <a:pt x="122" y="151"/>
                  <a:pt x="122" y="151"/>
                </a:cubicBezTo>
                <a:close/>
                <a:moveTo>
                  <a:pt x="84" y="133"/>
                </a:moveTo>
                <a:cubicBezTo>
                  <a:pt x="84" y="133"/>
                  <a:pt x="84" y="132"/>
                  <a:pt x="84" y="132"/>
                </a:cubicBezTo>
                <a:cubicBezTo>
                  <a:pt x="83" y="132"/>
                  <a:pt x="82" y="131"/>
                  <a:pt x="82" y="131"/>
                </a:cubicBezTo>
                <a:cubicBezTo>
                  <a:pt x="81" y="131"/>
                  <a:pt x="81" y="131"/>
                  <a:pt x="81" y="132"/>
                </a:cubicBezTo>
                <a:cubicBezTo>
                  <a:pt x="82" y="133"/>
                  <a:pt x="82" y="136"/>
                  <a:pt x="83" y="138"/>
                </a:cubicBezTo>
                <a:lnTo>
                  <a:pt x="84" y="133"/>
                </a:lnTo>
                <a:close/>
                <a:moveTo>
                  <a:pt x="94" y="138"/>
                </a:moveTo>
                <a:cubicBezTo>
                  <a:pt x="94" y="138"/>
                  <a:pt x="94" y="138"/>
                  <a:pt x="93" y="138"/>
                </a:cubicBezTo>
                <a:cubicBezTo>
                  <a:pt x="93" y="140"/>
                  <a:pt x="93" y="143"/>
                  <a:pt x="94" y="146"/>
                </a:cubicBezTo>
                <a:cubicBezTo>
                  <a:pt x="94" y="143"/>
                  <a:pt x="95" y="141"/>
                  <a:pt x="95" y="139"/>
                </a:cubicBezTo>
                <a:cubicBezTo>
                  <a:pt x="95" y="139"/>
                  <a:pt x="94" y="139"/>
                  <a:pt x="94" y="138"/>
                </a:cubicBezTo>
                <a:close/>
                <a:moveTo>
                  <a:pt x="119" y="150"/>
                </a:moveTo>
                <a:cubicBezTo>
                  <a:pt x="119" y="150"/>
                  <a:pt x="118" y="150"/>
                  <a:pt x="118" y="149"/>
                </a:cubicBezTo>
                <a:cubicBezTo>
                  <a:pt x="118" y="152"/>
                  <a:pt x="117" y="155"/>
                  <a:pt x="116" y="157"/>
                </a:cubicBezTo>
                <a:cubicBezTo>
                  <a:pt x="117" y="155"/>
                  <a:pt x="118" y="152"/>
                  <a:pt x="119" y="150"/>
                </a:cubicBezTo>
                <a:close/>
                <a:moveTo>
                  <a:pt x="108" y="159"/>
                </a:moveTo>
                <a:cubicBezTo>
                  <a:pt x="107" y="158"/>
                  <a:pt x="107" y="158"/>
                  <a:pt x="106" y="158"/>
                </a:cubicBezTo>
                <a:cubicBezTo>
                  <a:pt x="106" y="158"/>
                  <a:pt x="105" y="158"/>
                  <a:pt x="105" y="157"/>
                </a:cubicBezTo>
                <a:cubicBezTo>
                  <a:pt x="104" y="157"/>
                  <a:pt x="104" y="157"/>
                  <a:pt x="103" y="158"/>
                </a:cubicBezTo>
                <a:cubicBezTo>
                  <a:pt x="103" y="158"/>
                  <a:pt x="103" y="157"/>
                  <a:pt x="103" y="157"/>
                </a:cubicBezTo>
                <a:cubicBezTo>
                  <a:pt x="103" y="156"/>
                  <a:pt x="102" y="156"/>
                  <a:pt x="101" y="156"/>
                </a:cubicBezTo>
                <a:cubicBezTo>
                  <a:pt x="100" y="155"/>
                  <a:pt x="100" y="156"/>
                  <a:pt x="100" y="156"/>
                </a:cubicBezTo>
                <a:cubicBezTo>
                  <a:pt x="103" y="158"/>
                  <a:pt x="105" y="159"/>
                  <a:pt x="108" y="160"/>
                </a:cubicBezTo>
                <a:cubicBezTo>
                  <a:pt x="108" y="159"/>
                  <a:pt x="108" y="159"/>
                  <a:pt x="108" y="159"/>
                </a:cubicBezTo>
                <a:close/>
                <a:moveTo>
                  <a:pt x="17" y="21"/>
                </a:moveTo>
                <a:cubicBezTo>
                  <a:pt x="17" y="21"/>
                  <a:pt x="17" y="21"/>
                  <a:pt x="17" y="21"/>
                </a:cubicBezTo>
                <a:cubicBezTo>
                  <a:pt x="15" y="23"/>
                  <a:pt x="13" y="25"/>
                  <a:pt x="12" y="27"/>
                </a:cubicBezTo>
                <a:cubicBezTo>
                  <a:pt x="12" y="27"/>
                  <a:pt x="12" y="28"/>
                  <a:pt x="12" y="28"/>
                </a:cubicBezTo>
                <a:cubicBezTo>
                  <a:pt x="14" y="26"/>
                  <a:pt x="16" y="24"/>
                  <a:pt x="17" y="22"/>
                </a:cubicBezTo>
                <a:cubicBezTo>
                  <a:pt x="18" y="22"/>
                  <a:pt x="18" y="21"/>
                  <a:pt x="17" y="21"/>
                </a:cubicBezTo>
                <a:close/>
                <a:moveTo>
                  <a:pt x="180" y="164"/>
                </a:moveTo>
                <a:cubicBezTo>
                  <a:pt x="183" y="162"/>
                  <a:pt x="185" y="160"/>
                  <a:pt x="188" y="158"/>
                </a:cubicBezTo>
                <a:cubicBezTo>
                  <a:pt x="187" y="158"/>
                  <a:pt x="186" y="158"/>
                  <a:pt x="186" y="158"/>
                </a:cubicBezTo>
                <a:cubicBezTo>
                  <a:pt x="184" y="160"/>
                  <a:pt x="182" y="162"/>
                  <a:pt x="180" y="164"/>
                </a:cubicBezTo>
                <a:close/>
                <a:moveTo>
                  <a:pt x="198" y="152"/>
                </a:moveTo>
                <a:cubicBezTo>
                  <a:pt x="194" y="152"/>
                  <a:pt x="190" y="152"/>
                  <a:pt x="187" y="153"/>
                </a:cubicBezTo>
                <a:cubicBezTo>
                  <a:pt x="186" y="153"/>
                  <a:pt x="186" y="154"/>
                  <a:pt x="186" y="153"/>
                </a:cubicBezTo>
                <a:cubicBezTo>
                  <a:pt x="190" y="153"/>
                  <a:pt x="195" y="153"/>
                  <a:pt x="198" y="152"/>
                </a:cubicBezTo>
                <a:close/>
                <a:moveTo>
                  <a:pt x="116" y="149"/>
                </a:moveTo>
                <a:cubicBezTo>
                  <a:pt x="116" y="149"/>
                  <a:pt x="116" y="149"/>
                  <a:pt x="116" y="149"/>
                </a:cubicBezTo>
                <a:cubicBezTo>
                  <a:pt x="113" y="156"/>
                  <a:pt x="113" y="156"/>
                  <a:pt x="113" y="156"/>
                </a:cubicBezTo>
                <a:cubicBezTo>
                  <a:pt x="114" y="156"/>
                  <a:pt x="115" y="157"/>
                  <a:pt x="115" y="156"/>
                </a:cubicBezTo>
                <a:cubicBezTo>
                  <a:pt x="116" y="154"/>
                  <a:pt x="116" y="151"/>
                  <a:pt x="116" y="149"/>
                </a:cubicBezTo>
                <a:close/>
                <a:moveTo>
                  <a:pt x="145" y="158"/>
                </a:moveTo>
                <a:cubicBezTo>
                  <a:pt x="143" y="160"/>
                  <a:pt x="142" y="162"/>
                  <a:pt x="140" y="164"/>
                </a:cubicBezTo>
                <a:cubicBezTo>
                  <a:pt x="142" y="164"/>
                  <a:pt x="142" y="164"/>
                  <a:pt x="142" y="164"/>
                </a:cubicBezTo>
                <a:cubicBezTo>
                  <a:pt x="143" y="162"/>
                  <a:pt x="144" y="160"/>
                  <a:pt x="145" y="159"/>
                </a:cubicBezTo>
                <a:cubicBezTo>
                  <a:pt x="145" y="159"/>
                  <a:pt x="145" y="158"/>
                  <a:pt x="145" y="158"/>
                </a:cubicBezTo>
                <a:close/>
                <a:moveTo>
                  <a:pt x="109" y="153"/>
                </a:moveTo>
                <a:cubicBezTo>
                  <a:pt x="110" y="149"/>
                  <a:pt x="110" y="149"/>
                  <a:pt x="110" y="149"/>
                </a:cubicBezTo>
                <a:cubicBezTo>
                  <a:pt x="110" y="148"/>
                  <a:pt x="110" y="146"/>
                  <a:pt x="109" y="147"/>
                </a:cubicBezTo>
                <a:cubicBezTo>
                  <a:pt x="108" y="154"/>
                  <a:pt x="108" y="154"/>
                  <a:pt x="108" y="154"/>
                </a:cubicBezTo>
                <a:cubicBezTo>
                  <a:pt x="107" y="154"/>
                  <a:pt x="109" y="155"/>
                  <a:pt x="109" y="155"/>
                </a:cubicBezTo>
                <a:cubicBezTo>
                  <a:pt x="109" y="154"/>
                  <a:pt x="109" y="153"/>
                  <a:pt x="109" y="153"/>
                </a:cubicBezTo>
                <a:close/>
                <a:moveTo>
                  <a:pt x="173" y="161"/>
                </a:moveTo>
                <a:cubicBezTo>
                  <a:pt x="170" y="163"/>
                  <a:pt x="167" y="165"/>
                  <a:pt x="165" y="167"/>
                </a:cubicBezTo>
                <a:cubicBezTo>
                  <a:pt x="166" y="167"/>
                  <a:pt x="167" y="168"/>
                  <a:pt x="168" y="167"/>
                </a:cubicBezTo>
                <a:lnTo>
                  <a:pt x="173" y="161"/>
                </a:lnTo>
                <a:close/>
                <a:moveTo>
                  <a:pt x="140" y="156"/>
                </a:moveTo>
                <a:cubicBezTo>
                  <a:pt x="137" y="158"/>
                  <a:pt x="136" y="160"/>
                  <a:pt x="134" y="163"/>
                </a:cubicBezTo>
                <a:cubicBezTo>
                  <a:pt x="135" y="163"/>
                  <a:pt x="136" y="163"/>
                  <a:pt x="136" y="163"/>
                </a:cubicBezTo>
                <a:cubicBezTo>
                  <a:pt x="137" y="161"/>
                  <a:pt x="139" y="158"/>
                  <a:pt x="140" y="156"/>
                </a:cubicBezTo>
                <a:close/>
                <a:moveTo>
                  <a:pt x="80" y="72"/>
                </a:moveTo>
                <a:cubicBezTo>
                  <a:pt x="80" y="68"/>
                  <a:pt x="79" y="64"/>
                  <a:pt x="78" y="60"/>
                </a:cubicBezTo>
                <a:cubicBezTo>
                  <a:pt x="78" y="59"/>
                  <a:pt x="77" y="60"/>
                  <a:pt x="77" y="61"/>
                </a:cubicBezTo>
                <a:cubicBezTo>
                  <a:pt x="78" y="64"/>
                  <a:pt x="78" y="67"/>
                  <a:pt x="79" y="70"/>
                </a:cubicBezTo>
                <a:cubicBezTo>
                  <a:pt x="79" y="70"/>
                  <a:pt x="79" y="72"/>
                  <a:pt x="80" y="72"/>
                </a:cubicBezTo>
                <a:close/>
                <a:moveTo>
                  <a:pt x="199" y="159"/>
                </a:moveTo>
                <a:cubicBezTo>
                  <a:pt x="195" y="161"/>
                  <a:pt x="192" y="164"/>
                  <a:pt x="189" y="166"/>
                </a:cubicBezTo>
                <a:cubicBezTo>
                  <a:pt x="191" y="167"/>
                  <a:pt x="193" y="166"/>
                  <a:pt x="194" y="164"/>
                </a:cubicBezTo>
                <a:cubicBezTo>
                  <a:pt x="195" y="163"/>
                  <a:pt x="197" y="161"/>
                  <a:pt x="199" y="159"/>
                </a:cubicBezTo>
                <a:close/>
                <a:moveTo>
                  <a:pt x="96" y="146"/>
                </a:moveTo>
                <a:cubicBezTo>
                  <a:pt x="96" y="140"/>
                  <a:pt x="96" y="140"/>
                  <a:pt x="96" y="140"/>
                </a:cubicBezTo>
                <a:cubicBezTo>
                  <a:pt x="96" y="143"/>
                  <a:pt x="95" y="145"/>
                  <a:pt x="94" y="149"/>
                </a:cubicBezTo>
                <a:cubicBezTo>
                  <a:pt x="96" y="149"/>
                  <a:pt x="96" y="149"/>
                  <a:pt x="96" y="149"/>
                </a:cubicBezTo>
                <a:cubicBezTo>
                  <a:pt x="97" y="148"/>
                  <a:pt x="97" y="147"/>
                  <a:pt x="96" y="146"/>
                </a:cubicBezTo>
                <a:close/>
                <a:moveTo>
                  <a:pt x="86" y="69"/>
                </a:moveTo>
                <a:cubicBezTo>
                  <a:pt x="84" y="56"/>
                  <a:pt x="84" y="56"/>
                  <a:pt x="84" y="56"/>
                </a:cubicBezTo>
                <a:cubicBezTo>
                  <a:pt x="84" y="56"/>
                  <a:pt x="82" y="56"/>
                  <a:pt x="83" y="56"/>
                </a:cubicBezTo>
                <a:cubicBezTo>
                  <a:pt x="85" y="68"/>
                  <a:pt x="85" y="68"/>
                  <a:pt x="85" y="68"/>
                </a:cubicBezTo>
                <a:cubicBezTo>
                  <a:pt x="85" y="69"/>
                  <a:pt x="86" y="69"/>
                  <a:pt x="86" y="69"/>
                </a:cubicBezTo>
                <a:close/>
                <a:moveTo>
                  <a:pt x="104" y="150"/>
                </a:moveTo>
                <a:cubicBezTo>
                  <a:pt x="104" y="146"/>
                  <a:pt x="104" y="146"/>
                  <a:pt x="104" y="146"/>
                </a:cubicBezTo>
                <a:cubicBezTo>
                  <a:pt x="104" y="145"/>
                  <a:pt x="104" y="144"/>
                  <a:pt x="103" y="143"/>
                </a:cubicBezTo>
                <a:cubicBezTo>
                  <a:pt x="101" y="151"/>
                  <a:pt x="101" y="151"/>
                  <a:pt x="101" y="151"/>
                </a:cubicBezTo>
                <a:cubicBezTo>
                  <a:pt x="101" y="152"/>
                  <a:pt x="102" y="152"/>
                  <a:pt x="103" y="152"/>
                </a:cubicBezTo>
                <a:cubicBezTo>
                  <a:pt x="103" y="152"/>
                  <a:pt x="104" y="150"/>
                  <a:pt x="104" y="150"/>
                </a:cubicBezTo>
                <a:close/>
                <a:moveTo>
                  <a:pt x="102" y="143"/>
                </a:moveTo>
                <a:cubicBezTo>
                  <a:pt x="102" y="143"/>
                  <a:pt x="102" y="142"/>
                  <a:pt x="102" y="142"/>
                </a:cubicBezTo>
                <a:cubicBezTo>
                  <a:pt x="100" y="142"/>
                  <a:pt x="99" y="141"/>
                  <a:pt x="98" y="140"/>
                </a:cubicBezTo>
                <a:cubicBezTo>
                  <a:pt x="97" y="142"/>
                  <a:pt x="98" y="144"/>
                  <a:pt x="98" y="146"/>
                </a:cubicBezTo>
                <a:cubicBezTo>
                  <a:pt x="98" y="145"/>
                  <a:pt x="98" y="144"/>
                  <a:pt x="99" y="143"/>
                </a:cubicBezTo>
                <a:cubicBezTo>
                  <a:pt x="99" y="142"/>
                  <a:pt x="100" y="142"/>
                  <a:pt x="100" y="142"/>
                </a:cubicBezTo>
                <a:cubicBezTo>
                  <a:pt x="100" y="143"/>
                  <a:pt x="101" y="145"/>
                  <a:pt x="101" y="147"/>
                </a:cubicBezTo>
                <a:cubicBezTo>
                  <a:pt x="101" y="145"/>
                  <a:pt x="102" y="144"/>
                  <a:pt x="102" y="143"/>
                </a:cubicBezTo>
                <a:close/>
                <a:moveTo>
                  <a:pt x="36" y="127"/>
                </a:moveTo>
                <a:cubicBezTo>
                  <a:pt x="35" y="122"/>
                  <a:pt x="34" y="117"/>
                  <a:pt x="34" y="112"/>
                </a:cubicBezTo>
                <a:cubicBezTo>
                  <a:pt x="33" y="113"/>
                  <a:pt x="33" y="113"/>
                  <a:pt x="33" y="113"/>
                </a:cubicBezTo>
                <a:cubicBezTo>
                  <a:pt x="35" y="126"/>
                  <a:pt x="35" y="126"/>
                  <a:pt x="35" y="126"/>
                </a:cubicBezTo>
                <a:cubicBezTo>
                  <a:pt x="35" y="126"/>
                  <a:pt x="36" y="128"/>
                  <a:pt x="36" y="127"/>
                </a:cubicBezTo>
                <a:close/>
                <a:moveTo>
                  <a:pt x="162" y="158"/>
                </a:moveTo>
                <a:cubicBezTo>
                  <a:pt x="161" y="158"/>
                  <a:pt x="161" y="159"/>
                  <a:pt x="161" y="159"/>
                </a:cubicBezTo>
                <a:cubicBezTo>
                  <a:pt x="158" y="161"/>
                  <a:pt x="156" y="163"/>
                  <a:pt x="153" y="166"/>
                </a:cubicBezTo>
                <a:cubicBezTo>
                  <a:pt x="154" y="166"/>
                  <a:pt x="155" y="166"/>
                  <a:pt x="155" y="166"/>
                </a:cubicBezTo>
                <a:cubicBezTo>
                  <a:pt x="158" y="164"/>
                  <a:pt x="159" y="161"/>
                  <a:pt x="162" y="158"/>
                </a:cubicBezTo>
                <a:close/>
                <a:moveTo>
                  <a:pt x="218" y="145"/>
                </a:moveTo>
                <a:cubicBezTo>
                  <a:pt x="217" y="141"/>
                  <a:pt x="217" y="141"/>
                  <a:pt x="217" y="141"/>
                </a:cubicBezTo>
                <a:cubicBezTo>
                  <a:pt x="216" y="139"/>
                  <a:pt x="216" y="137"/>
                  <a:pt x="215" y="137"/>
                </a:cubicBezTo>
                <a:cubicBezTo>
                  <a:pt x="215" y="140"/>
                  <a:pt x="216" y="143"/>
                  <a:pt x="217" y="145"/>
                </a:cubicBezTo>
                <a:cubicBezTo>
                  <a:pt x="217" y="146"/>
                  <a:pt x="217" y="145"/>
                  <a:pt x="218" y="145"/>
                </a:cubicBezTo>
                <a:cubicBezTo>
                  <a:pt x="218" y="145"/>
                  <a:pt x="218" y="146"/>
                  <a:pt x="218" y="145"/>
                </a:cubicBezTo>
                <a:close/>
                <a:moveTo>
                  <a:pt x="191" y="160"/>
                </a:moveTo>
                <a:cubicBezTo>
                  <a:pt x="187" y="162"/>
                  <a:pt x="184" y="164"/>
                  <a:pt x="181" y="167"/>
                </a:cubicBezTo>
                <a:cubicBezTo>
                  <a:pt x="180" y="168"/>
                  <a:pt x="181" y="168"/>
                  <a:pt x="181" y="168"/>
                </a:cubicBezTo>
                <a:cubicBezTo>
                  <a:pt x="182" y="167"/>
                  <a:pt x="183" y="168"/>
                  <a:pt x="183" y="168"/>
                </a:cubicBezTo>
                <a:cubicBezTo>
                  <a:pt x="186" y="164"/>
                  <a:pt x="188" y="162"/>
                  <a:pt x="191" y="160"/>
                </a:cubicBezTo>
                <a:close/>
                <a:moveTo>
                  <a:pt x="154" y="158"/>
                </a:moveTo>
                <a:cubicBezTo>
                  <a:pt x="152" y="160"/>
                  <a:pt x="149" y="162"/>
                  <a:pt x="147" y="164"/>
                </a:cubicBezTo>
                <a:cubicBezTo>
                  <a:pt x="147" y="165"/>
                  <a:pt x="149" y="166"/>
                  <a:pt x="149" y="165"/>
                </a:cubicBezTo>
                <a:cubicBezTo>
                  <a:pt x="154" y="159"/>
                  <a:pt x="154" y="159"/>
                  <a:pt x="154" y="159"/>
                </a:cubicBezTo>
                <a:cubicBezTo>
                  <a:pt x="153" y="158"/>
                  <a:pt x="154" y="157"/>
                  <a:pt x="154" y="158"/>
                </a:cubicBezTo>
                <a:close/>
                <a:moveTo>
                  <a:pt x="33" y="129"/>
                </a:moveTo>
                <a:cubicBezTo>
                  <a:pt x="33" y="124"/>
                  <a:pt x="31" y="120"/>
                  <a:pt x="32" y="114"/>
                </a:cubicBezTo>
                <a:cubicBezTo>
                  <a:pt x="31" y="115"/>
                  <a:pt x="30" y="115"/>
                  <a:pt x="30" y="116"/>
                </a:cubicBezTo>
                <a:cubicBezTo>
                  <a:pt x="31" y="120"/>
                  <a:pt x="32" y="124"/>
                  <a:pt x="33" y="129"/>
                </a:cubicBezTo>
                <a:cubicBezTo>
                  <a:pt x="33" y="129"/>
                  <a:pt x="33" y="130"/>
                  <a:pt x="33" y="129"/>
                </a:cubicBezTo>
                <a:close/>
                <a:moveTo>
                  <a:pt x="24" y="26"/>
                </a:moveTo>
                <a:cubicBezTo>
                  <a:pt x="24" y="27"/>
                  <a:pt x="24" y="27"/>
                  <a:pt x="24" y="27"/>
                </a:cubicBezTo>
                <a:cubicBezTo>
                  <a:pt x="24" y="27"/>
                  <a:pt x="24" y="27"/>
                  <a:pt x="24" y="27"/>
                </a:cubicBezTo>
                <a:cubicBezTo>
                  <a:pt x="23" y="27"/>
                  <a:pt x="23" y="27"/>
                  <a:pt x="23" y="28"/>
                </a:cubicBezTo>
                <a:cubicBezTo>
                  <a:pt x="23" y="28"/>
                  <a:pt x="23" y="28"/>
                  <a:pt x="23" y="28"/>
                </a:cubicBezTo>
                <a:cubicBezTo>
                  <a:pt x="19" y="31"/>
                  <a:pt x="16" y="34"/>
                  <a:pt x="12" y="38"/>
                </a:cubicBezTo>
                <a:cubicBezTo>
                  <a:pt x="12" y="38"/>
                  <a:pt x="12" y="39"/>
                  <a:pt x="12" y="40"/>
                </a:cubicBezTo>
                <a:cubicBezTo>
                  <a:pt x="13" y="41"/>
                  <a:pt x="13" y="40"/>
                  <a:pt x="13" y="40"/>
                </a:cubicBezTo>
                <a:cubicBezTo>
                  <a:pt x="16" y="35"/>
                  <a:pt x="19" y="32"/>
                  <a:pt x="23" y="28"/>
                </a:cubicBezTo>
                <a:cubicBezTo>
                  <a:pt x="23" y="28"/>
                  <a:pt x="23" y="28"/>
                  <a:pt x="23" y="28"/>
                </a:cubicBezTo>
                <a:cubicBezTo>
                  <a:pt x="23" y="28"/>
                  <a:pt x="24" y="27"/>
                  <a:pt x="24" y="27"/>
                </a:cubicBezTo>
                <a:cubicBezTo>
                  <a:pt x="24" y="27"/>
                  <a:pt x="24" y="27"/>
                  <a:pt x="24" y="27"/>
                </a:cubicBezTo>
                <a:lnTo>
                  <a:pt x="24" y="26"/>
                </a:lnTo>
                <a:close/>
                <a:moveTo>
                  <a:pt x="21" y="21"/>
                </a:moveTo>
                <a:cubicBezTo>
                  <a:pt x="21" y="21"/>
                  <a:pt x="20" y="21"/>
                  <a:pt x="20" y="21"/>
                </a:cubicBezTo>
                <a:cubicBezTo>
                  <a:pt x="17" y="25"/>
                  <a:pt x="14" y="28"/>
                  <a:pt x="12" y="32"/>
                </a:cubicBezTo>
                <a:cubicBezTo>
                  <a:pt x="23" y="22"/>
                  <a:pt x="23" y="22"/>
                  <a:pt x="23" y="22"/>
                </a:cubicBezTo>
                <a:cubicBezTo>
                  <a:pt x="22" y="22"/>
                  <a:pt x="22" y="21"/>
                  <a:pt x="21" y="21"/>
                </a:cubicBezTo>
                <a:close/>
                <a:moveTo>
                  <a:pt x="144" y="156"/>
                </a:moveTo>
                <a:cubicBezTo>
                  <a:pt x="143" y="156"/>
                  <a:pt x="142" y="156"/>
                  <a:pt x="142" y="156"/>
                </a:cubicBezTo>
                <a:cubicBezTo>
                  <a:pt x="141" y="156"/>
                  <a:pt x="141" y="156"/>
                  <a:pt x="141" y="156"/>
                </a:cubicBezTo>
                <a:cubicBezTo>
                  <a:pt x="140" y="159"/>
                  <a:pt x="139" y="161"/>
                  <a:pt x="137" y="163"/>
                </a:cubicBezTo>
                <a:cubicBezTo>
                  <a:pt x="137" y="163"/>
                  <a:pt x="138" y="163"/>
                  <a:pt x="138" y="163"/>
                </a:cubicBezTo>
                <a:cubicBezTo>
                  <a:pt x="140" y="161"/>
                  <a:pt x="142" y="159"/>
                  <a:pt x="144" y="156"/>
                </a:cubicBezTo>
                <a:cubicBezTo>
                  <a:pt x="144" y="156"/>
                  <a:pt x="144" y="156"/>
                  <a:pt x="144" y="156"/>
                </a:cubicBezTo>
                <a:close/>
                <a:moveTo>
                  <a:pt x="197" y="163"/>
                </a:moveTo>
                <a:cubicBezTo>
                  <a:pt x="201" y="161"/>
                  <a:pt x="205" y="158"/>
                  <a:pt x="208" y="155"/>
                </a:cubicBezTo>
                <a:cubicBezTo>
                  <a:pt x="207" y="155"/>
                  <a:pt x="205" y="155"/>
                  <a:pt x="205" y="155"/>
                </a:cubicBezTo>
                <a:cubicBezTo>
                  <a:pt x="202" y="158"/>
                  <a:pt x="199" y="160"/>
                  <a:pt x="197" y="163"/>
                </a:cubicBezTo>
                <a:close/>
                <a:moveTo>
                  <a:pt x="83" y="70"/>
                </a:moveTo>
                <a:cubicBezTo>
                  <a:pt x="83" y="66"/>
                  <a:pt x="82" y="61"/>
                  <a:pt x="81" y="57"/>
                </a:cubicBezTo>
                <a:cubicBezTo>
                  <a:pt x="81" y="58"/>
                  <a:pt x="80" y="58"/>
                  <a:pt x="80" y="59"/>
                </a:cubicBezTo>
                <a:cubicBezTo>
                  <a:pt x="81" y="63"/>
                  <a:pt x="82" y="67"/>
                  <a:pt x="83" y="71"/>
                </a:cubicBezTo>
                <a:cubicBezTo>
                  <a:pt x="84" y="71"/>
                  <a:pt x="83" y="70"/>
                  <a:pt x="83" y="70"/>
                </a:cubicBezTo>
                <a:close/>
                <a:moveTo>
                  <a:pt x="129" y="154"/>
                </a:moveTo>
                <a:cubicBezTo>
                  <a:pt x="128" y="156"/>
                  <a:pt x="127" y="158"/>
                  <a:pt x="125" y="160"/>
                </a:cubicBezTo>
                <a:cubicBezTo>
                  <a:pt x="126" y="160"/>
                  <a:pt x="127" y="160"/>
                  <a:pt x="128" y="161"/>
                </a:cubicBezTo>
                <a:cubicBezTo>
                  <a:pt x="129" y="159"/>
                  <a:pt x="130" y="156"/>
                  <a:pt x="131" y="154"/>
                </a:cubicBezTo>
                <a:cubicBezTo>
                  <a:pt x="131" y="154"/>
                  <a:pt x="130" y="153"/>
                  <a:pt x="129" y="154"/>
                </a:cubicBezTo>
                <a:close/>
                <a:moveTo>
                  <a:pt x="14" y="33"/>
                </a:moveTo>
                <a:cubicBezTo>
                  <a:pt x="14" y="33"/>
                  <a:pt x="15" y="34"/>
                  <a:pt x="15" y="33"/>
                </a:cubicBezTo>
                <a:cubicBezTo>
                  <a:pt x="27" y="22"/>
                  <a:pt x="27" y="22"/>
                  <a:pt x="27" y="22"/>
                </a:cubicBezTo>
                <a:cubicBezTo>
                  <a:pt x="26" y="22"/>
                  <a:pt x="26" y="22"/>
                  <a:pt x="25" y="21"/>
                </a:cubicBezTo>
                <a:cubicBezTo>
                  <a:pt x="21" y="25"/>
                  <a:pt x="18" y="29"/>
                  <a:pt x="14" y="33"/>
                </a:cubicBezTo>
                <a:close/>
                <a:moveTo>
                  <a:pt x="173" y="159"/>
                </a:moveTo>
                <a:cubicBezTo>
                  <a:pt x="171" y="159"/>
                  <a:pt x="170" y="158"/>
                  <a:pt x="169" y="159"/>
                </a:cubicBezTo>
                <a:cubicBezTo>
                  <a:pt x="162" y="167"/>
                  <a:pt x="162" y="167"/>
                  <a:pt x="162" y="167"/>
                </a:cubicBezTo>
                <a:lnTo>
                  <a:pt x="173" y="159"/>
                </a:lnTo>
                <a:close/>
                <a:moveTo>
                  <a:pt x="39" y="123"/>
                </a:moveTo>
                <a:cubicBezTo>
                  <a:pt x="38" y="118"/>
                  <a:pt x="37" y="114"/>
                  <a:pt x="37" y="109"/>
                </a:cubicBezTo>
                <a:cubicBezTo>
                  <a:pt x="36" y="109"/>
                  <a:pt x="35" y="110"/>
                  <a:pt x="35" y="111"/>
                </a:cubicBezTo>
                <a:cubicBezTo>
                  <a:pt x="39" y="126"/>
                  <a:pt x="39" y="126"/>
                  <a:pt x="39" y="126"/>
                </a:cubicBezTo>
                <a:cubicBezTo>
                  <a:pt x="39" y="124"/>
                  <a:pt x="39" y="123"/>
                  <a:pt x="39" y="123"/>
                </a:cubicBezTo>
                <a:close/>
                <a:moveTo>
                  <a:pt x="46" y="119"/>
                </a:moveTo>
                <a:cubicBezTo>
                  <a:pt x="45" y="113"/>
                  <a:pt x="45" y="113"/>
                  <a:pt x="45" y="113"/>
                </a:cubicBezTo>
                <a:cubicBezTo>
                  <a:pt x="45" y="113"/>
                  <a:pt x="44" y="112"/>
                  <a:pt x="44" y="112"/>
                </a:cubicBezTo>
                <a:cubicBezTo>
                  <a:pt x="43" y="112"/>
                  <a:pt x="43" y="111"/>
                  <a:pt x="43" y="111"/>
                </a:cubicBezTo>
                <a:cubicBezTo>
                  <a:pt x="43" y="115"/>
                  <a:pt x="44" y="118"/>
                  <a:pt x="44" y="123"/>
                </a:cubicBezTo>
                <a:cubicBezTo>
                  <a:pt x="44" y="122"/>
                  <a:pt x="45" y="122"/>
                  <a:pt x="45" y="122"/>
                </a:cubicBezTo>
                <a:cubicBezTo>
                  <a:pt x="45" y="121"/>
                  <a:pt x="46" y="120"/>
                  <a:pt x="46" y="119"/>
                </a:cubicBezTo>
                <a:close/>
                <a:moveTo>
                  <a:pt x="159" y="158"/>
                </a:moveTo>
                <a:cubicBezTo>
                  <a:pt x="158" y="158"/>
                  <a:pt x="158" y="158"/>
                  <a:pt x="157" y="158"/>
                </a:cubicBezTo>
                <a:cubicBezTo>
                  <a:pt x="157" y="158"/>
                  <a:pt x="155" y="157"/>
                  <a:pt x="155" y="158"/>
                </a:cubicBezTo>
                <a:cubicBezTo>
                  <a:pt x="154" y="160"/>
                  <a:pt x="153" y="162"/>
                  <a:pt x="152" y="163"/>
                </a:cubicBezTo>
                <a:cubicBezTo>
                  <a:pt x="152" y="164"/>
                  <a:pt x="151" y="166"/>
                  <a:pt x="151" y="166"/>
                </a:cubicBezTo>
                <a:cubicBezTo>
                  <a:pt x="159" y="159"/>
                  <a:pt x="159" y="159"/>
                  <a:pt x="159" y="159"/>
                </a:cubicBezTo>
                <a:cubicBezTo>
                  <a:pt x="159" y="159"/>
                  <a:pt x="160" y="158"/>
                  <a:pt x="159" y="158"/>
                </a:cubicBezTo>
                <a:close/>
                <a:moveTo>
                  <a:pt x="42" y="123"/>
                </a:moveTo>
                <a:cubicBezTo>
                  <a:pt x="42" y="123"/>
                  <a:pt x="42" y="123"/>
                  <a:pt x="42" y="123"/>
                </a:cubicBezTo>
                <a:cubicBezTo>
                  <a:pt x="40" y="118"/>
                  <a:pt x="39" y="114"/>
                  <a:pt x="38" y="109"/>
                </a:cubicBezTo>
                <a:cubicBezTo>
                  <a:pt x="39" y="114"/>
                  <a:pt x="39" y="120"/>
                  <a:pt x="40" y="125"/>
                </a:cubicBezTo>
                <a:cubicBezTo>
                  <a:pt x="40" y="125"/>
                  <a:pt x="41" y="124"/>
                  <a:pt x="42" y="123"/>
                </a:cubicBezTo>
                <a:close/>
                <a:moveTo>
                  <a:pt x="149" y="157"/>
                </a:moveTo>
                <a:cubicBezTo>
                  <a:pt x="149" y="157"/>
                  <a:pt x="148" y="157"/>
                  <a:pt x="148" y="157"/>
                </a:cubicBezTo>
                <a:cubicBezTo>
                  <a:pt x="144" y="164"/>
                  <a:pt x="144" y="164"/>
                  <a:pt x="144" y="164"/>
                </a:cubicBezTo>
                <a:cubicBezTo>
                  <a:pt x="143" y="164"/>
                  <a:pt x="144" y="165"/>
                  <a:pt x="144" y="164"/>
                </a:cubicBezTo>
                <a:cubicBezTo>
                  <a:pt x="147" y="162"/>
                  <a:pt x="149" y="160"/>
                  <a:pt x="152" y="157"/>
                </a:cubicBezTo>
                <a:cubicBezTo>
                  <a:pt x="151" y="157"/>
                  <a:pt x="150" y="157"/>
                  <a:pt x="149" y="157"/>
                </a:cubicBezTo>
                <a:close/>
                <a:moveTo>
                  <a:pt x="200" y="156"/>
                </a:moveTo>
                <a:cubicBezTo>
                  <a:pt x="195" y="156"/>
                  <a:pt x="193" y="159"/>
                  <a:pt x="191" y="162"/>
                </a:cubicBezTo>
                <a:cubicBezTo>
                  <a:pt x="186" y="167"/>
                  <a:pt x="186" y="167"/>
                  <a:pt x="186" y="167"/>
                </a:cubicBezTo>
                <a:cubicBezTo>
                  <a:pt x="190" y="163"/>
                  <a:pt x="195" y="160"/>
                  <a:pt x="200" y="156"/>
                </a:cubicBezTo>
                <a:close/>
                <a:moveTo>
                  <a:pt x="157" y="166"/>
                </a:moveTo>
                <a:cubicBezTo>
                  <a:pt x="157" y="167"/>
                  <a:pt x="158" y="167"/>
                  <a:pt x="158" y="167"/>
                </a:cubicBezTo>
                <a:cubicBezTo>
                  <a:pt x="161" y="164"/>
                  <a:pt x="164" y="162"/>
                  <a:pt x="167" y="159"/>
                </a:cubicBezTo>
                <a:cubicBezTo>
                  <a:pt x="166" y="159"/>
                  <a:pt x="165" y="158"/>
                  <a:pt x="163" y="159"/>
                </a:cubicBezTo>
                <a:lnTo>
                  <a:pt x="157" y="166"/>
                </a:lnTo>
                <a:close/>
                <a:moveTo>
                  <a:pt x="87" y="144"/>
                </a:moveTo>
                <a:cubicBezTo>
                  <a:pt x="87" y="140"/>
                  <a:pt x="86" y="137"/>
                  <a:pt x="86" y="134"/>
                </a:cubicBezTo>
                <a:cubicBezTo>
                  <a:pt x="86" y="134"/>
                  <a:pt x="85" y="133"/>
                  <a:pt x="85" y="133"/>
                </a:cubicBezTo>
                <a:cubicBezTo>
                  <a:pt x="84" y="137"/>
                  <a:pt x="83" y="140"/>
                  <a:pt x="83" y="143"/>
                </a:cubicBezTo>
                <a:cubicBezTo>
                  <a:pt x="84" y="143"/>
                  <a:pt x="85" y="144"/>
                  <a:pt x="86" y="145"/>
                </a:cubicBezTo>
                <a:cubicBezTo>
                  <a:pt x="86" y="145"/>
                  <a:pt x="87" y="144"/>
                  <a:pt x="87" y="144"/>
                </a:cubicBezTo>
                <a:close/>
                <a:moveTo>
                  <a:pt x="182" y="158"/>
                </a:moveTo>
                <a:cubicBezTo>
                  <a:pt x="180" y="159"/>
                  <a:pt x="179" y="159"/>
                  <a:pt x="177" y="159"/>
                </a:cubicBezTo>
                <a:cubicBezTo>
                  <a:pt x="169" y="168"/>
                  <a:pt x="169" y="168"/>
                  <a:pt x="169" y="168"/>
                </a:cubicBezTo>
                <a:cubicBezTo>
                  <a:pt x="169" y="168"/>
                  <a:pt x="170" y="168"/>
                  <a:pt x="170" y="168"/>
                </a:cubicBezTo>
                <a:cubicBezTo>
                  <a:pt x="174" y="165"/>
                  <a:pt x="178" y="162"/>
                  <a:pt x="181" y="159"/>
                </a:cubicBezTo>
                <a:cubicBezTo>
                  <a:pt x="182" y="159"/>
                  <a:pt x="183" y="158"/>
                  <a:pt x="182" y="158"/>
                </a:cubicBezTo>
                <a:close/>
                <a:moveTo>
                  <a:pt x="30" y="23"/>
                </a:moveTo>
                <a:cubicBezTo>
                  <a:pt x="30" y="23"/>
                  <a:pt x="29" y="23"/>
                  <a:pt x="29" y="23"/>
                </a:cubicBezTo>
                <a:cubicBezTo>
                  <a:pt x="24" y="29"/>
                  <a:pt x="18" y="34"/>
                  <a:pt x="14" y="41"/>
                </a:cubicBezTo>
                <a:cubicBezTo>
                  <a:pt x="14" y="41"/>
                  <a:pt x="15" y="41"/>
                  <a:pt x="15" y="41"/>
                </a:cubicBezTo>
                <a:cubicBezTo>
                  <a:pt x="20" y="35"/>
                  <a:pt x="26" y="29"/>
                  <a:pt x="32" y="23"/>
                </a:cubicBezTo>
                <a:cubicBezTo>
                  <a:pt x="31" y="23"/>
                  <a:pt x="30" y="23"/>
                  <a:pt x="30" y="23"/>
                </a:cubicBezTo>
                <a:close/>
                <a:moveTo>
                  <a:pt x="44" y="112"/>
                </a:moveTo>
                <a:cubicBezTo>
                  <a:pt x="44" y="109"/>
                  <a:pt x="44" y="107"/>
                  <a:pt x="43" y="104"/>
                </a:cubicBezTo>
                <a:cubicBezTo>
                  <a:pt x="39" y="107"/>
                  <a:pt x="39" y="107"/>
                  <a:pt x="39" y="107"/>
                </a:cubicBezTo>
                <a:cubicBezTo>
                  <a:pt x="40" y="112"/>
                  <a:pt x="41" y="118"/>
                  <a:pt x="43" y="122"/>
                </a:cubicBezTo>
                <a:cubicBezTo>
                  <a:pt x="43" y="117"/>
                  <a:pt x="42" y="112"/>
                  <a:pt x="42" y="108"/>
                </a:cubicBezTo>
                <a:cubicBezTo>
                  <a:pt x="42" y="107"/>
                  <a:pt x="42" y="107"/>
                  <a:pt x="42" y="107"/>
                </a:cubicBezTo>
                <a:cubicBezTo>
                  <a:pt x="44" y="112"/>
                  <a:pt x="44" y="112"/>
                  <a:pt x="44" y="112"/>
                </a:cubicBezTo>
                <a:cubicBezTo>
                  <a:pt x="44" y="112"/>
                  <a:pt x="44" y="112"/>
                  <a:pt x="44" y="112"/>
                </a:cubicBezTo>
                <a:close/>
                <a:moveTo>
                  <a:pt x="17" y="49"/>
                </a:moveTo>
                <a:cubicBezTo>
                  <a:pt x="25" y="41"/>
                  <a:pt x="32" y="32"/>
                  <a:pt x="41" y="25"/>
                </a:cubicBezTo>
                <a:cubicBezTo>
                  <a:pt x="41" y="25"/>
                  <a:pt x="39" y="25"/>
                  <a:pt x="38" y="25"/>
                </a:cubicBezTo>
                <a:cubicBezTo>
                  <a:pt x="38" y="25"/>
                  <a:pt x="37" y="25"/>
                  <a:pt x="37" y="26"/>
                </a:cubicBezTo>
                <a:cubicBezTo>
                  <a:pt x="30" y="33"/>
                  <a:pt x="24" y="41"/>
                  <a:pt x="17" y="49"/>
                </a:cubicBezTo>
                <a:close/>
                <a:moveTo>
                  <a:pt x="82" y="140"/>
                </a:moveTo>
                <a:cubicBezTo>
                  <a:pt x="82" y="137"/>
                  <a:pt x="81" y="136"/>
                  <a:pt x="81" y="134"/>
                </a:cubicBezTo>
                <a:cubicBezTo>
                  <a:pt x="81" y="133"/>
                  <a:pt x="80" y="131"/>
                  <a:pt x="80" y="132"/>
                </a:cubicBezTo>
                <a:cubicBezTo>
                  <a:pt x="79" y="134"/>
                  <a:pt x="78" y="136"/>
                  <a:pt x="77" y="139"/>
                </a:cubicBezTo>
                <a:cubicBezTo>
                  <a:pt x="77" y="139"/>
                  <a:pt x="77" y="139"/>
                  <a:pt x="77" y="138"/>
                </a:cubicBezTo>
                <a:cubicBezTo>
                  <a:pt x="76" y="136"/>
                  <a:pt x="76" y="134"/>
                  <a:pt x="75" y="132"/>
                </a:cubicBezTo>
                <a:cubicBezTo>
                  <a:pt x="75" y="134"/>
                  <a:pt x="75" y="136"/>
                  <a:pt x="75" y="139"/>
                </a:cubicBezTo>
                <a:cubicBezTo>
                  <a:pt x="77" y="140"/>
                  <a:pt x="80" y="141"/>
                  <a:pt x="82" y="142"/>
                </a:cubicBezTo>
                <a:cubicBezTo>
                  <a:pt x="82" y="141"/>
                  <a:pt x="82" y="140"/>
                  <a:pt x="82" y="140"/>
                </a:cubicBezTo>
                <a:close/>
                <a:moveTo>
                  <a:pt x="89" y="64"/>
                </a:moveTo>
                <a:cubicBezTo>
                  <a:pt x="89" y="64"/>
                  <a:pt x="89" y="63"/>
                  <a:pt x="89" y="63"/>
                </a:cubicBezTo>
                <a:cubicBezTo>
                  <a:pt x="89" y="59"/>
                  <a:pt x="89" y="55"/>
                  <a:pt x="89" y="51"/>
                </a:cubicBezTo>
                <a:cubicBezTo>
                  <a:pt x="85" y="55"/>
                  <a:pt x="85" y="55"/>
                  <a:pt x="85" y="55"/>
                </a:cubicBezTo>
                <a:cubicBezTo>
                  <a:pt x="86" y="58"/>
                  <a:pt x="87" y="62"/>
                  <a:pt x="88" y="67"/>
                </a:cubicBezTo>
                <a:cubicBezTo>
                  <a:pt x="88" y="67"/>
                  <a:pt x="89" y="67"/>
                  <a:pt x="89" y="66"/>
                </a:cubicBezTo>
                <a:cubicBezTo>
                  <a:pt x="89" y="66"/>
                  <a:pt x="89" y="65"/>
                  <a:pt x="89" y="64"/>
                </a:cubicBezTo>
                <a:close/>
                <a:moveTo>
                  <a:pt x="92" y="145"/>
                </a:moveTo>
                <a:cubicBezTo>
                  <a:pt x="92" y="137"/>
                  <a:pt x="92" y="137"/>
                  <a:pt x="92" y="137"/>
                </a:cubicBezTo>
                <a:cubicBezTo>
                  <a:pt x="91" y="137"/>
                  <a:pt x="89" y="136"/>
                  <a:pt x="88" y="135"/>
                </a:cubicBezTo>
                <a:cubicBezTo>
                  <a:pt x="87" y="135"/>
                  <a:pt x="87" y="133"/>
                  <a:pt x="87" y="135"/>
                </a:cubicBezTo>
                <a:cubicBezTo>
                  <a:pt x="88" y="142"/>
                  <a:pt x="88" y="142"/>
                  <a:pt x="88" y="142"/>
                </a:cubicBezTo>
                <a:cubicBezTo>
                  <a:pt x="88" y="140"/>
                  <a:pt x="89" y="139"/>
                  <a:pt x="89" y="137"/>
                </a:cubicBezTo>
                <a:cubicBezTo>
                  <a:pt x="89" y="136"/>
                  <a:pt x="90" y="136"/>
                  <a:pt x="90" y="137"/>
                </a:cubicBezTo>
                <a:cubicBezTo>
                  <a:pt x="89" y="140"/>
                  <a:pt x="89" y="143"/>
                  <a:pt x="88" y="146"/>
                </a:cubicBezTo>
                <a:cubicBezTo>
                  <a:pt x="90" y="146"/>
                  <a:pt x="91" y="147"/>
                  <a:pt x="92" y="148"/>
                </a:cubicBezTo>
                <a:cubicBezTo>
                  <a:pt x="92" y="146"/>
                  <a:pt x="92" y="145"/>
                  <a:pt x="92" y="145"/>
                </a:cubicBezTo>
                <a:close/>
                <a:moveTo>
                  <a:pt x="34" y="24"/>
                </a:moveTo>
                <a:cubicBezTo>
                  <a:pt x="27" y="30"/>
                  <a:pt x="20" y="37"/>
                  <a:pt x="14" y="45"/>
                </a:cubicBezTo>
                <a:cubicBezTo>
                  <a:pt x="13" y="46"/>
                  <a:pt x="12" y="47"/>
                  <a:pt x="13" y="49"/>
                </a:cubicBezTo>
                <a:cubicBezTo>
                  <a:pt x="13" y="50"/>
                  <a:pt x="13" y="50"/>
                  <a:pt x="13" y="50"/>
                </a:cubicBezTo>
                <a:cubicBezTo>
                  <a:pt x="21" y="41"/>
                  <a:pt x="28" y="32"/>
                  <a:pt x="37" y="24"/>
                </a:cubicBezTo>
                <a:cubicBezTo>
                  <a:pt x="36" y="24"/>
                  <a:pt x="34" y="23"/>
                  <a:pt x="34" y="24"/>
                </a:cubicBezTo>
                <a:close/>
                <a:moveTo>
                  <a:pt x="103" y="54"/>
                </a:moveTo>
                <a:cubicBezTo>
                  <a:pt x="102" y="53"/>
                  <a:pt x="101" y="53"/>
                  <a:pt x="101" y="53"/>
                </a:cubicBezTo>
                <a:cubicBezTo>
                  <a:pt x="101" y="48"/>
                  <a:pt x="101" y="43"/>
                  <a:pt x="101" y="38"/>
                </a:cubicBezTo>
                <a:cubicBezTo>
                  <a:pt x="97" y="42"/>
                  <a:pt x="94" y="46"/>
                  <a:pt x="91" y="50"/>
                </a:cubicBezTo>
                <a:cubicBezTo>
                  <a:pt x="92" y="52"/>
                  <a:pt x="92" y="55"/>
                  <a:pt x="93" y="59"/>
                </a:cubicBezTo>
                <a:cubicBezTo>
                  <a:pt x="93" y="59"/>
                  <a:pt x="94" y="59"/>
                  <a:pt x="94" y="59"/>
                </a:cubicBezTo>
                <a:cubicBezTo>
                  <a:pt x="96" y="50"/>
                  <a:pt x="96" y="50"/>
                  <a:pt x="96" y="50"/>
                </a:cubicBezTo>
                <a:cubicBezTo>
                  <a:pt x="96" y="49"/>
                  <a:pt x="96" y="49"/>
                  <a:pt x="97" y="48"/>
                </a:cubicBezTo>
                <a:cubicBezTo>
                  <a:pt x="96" y="59"/>
                  <a:pt x="96" y="59"/>
                  <a:pt x="96" y="59"/>
                </a:cubicBezTo>
                <a:cubicBezTo>
                  <a:pt x="96" y="60"/>
                  <a:pt x="95" y="60"/>
                  <a:pt x="94" y="60"/>
                </a:cubicBezTo>
                <a:cubicBezTo>
                  <a:pt x="93" y="60"/>
                  <a:pt x="93" y="60"/>
                  <a:pt x="92" y="59"/>
                </a:cubicBezTo>
                <a:cubicBezTo>
                  <a:pt x="91" y="56"/>
                  <a:pt x="91" y="53"/>
                  <a:pt x="90" y="50"/>
                </a:cubicBezTo>
                <a:cubicBezTo>
                  <a:pt x="90" y="56"/>
                  <a:pt x="90" y="60"/>
                  <a:pt x="90" y="66"/>
                </a:cubicBezTo>
                <a:cubicBezTo>
                  <a:pt x="95" y="62"/>
                  <a:pt x="98" y="58"/>
                  <a:pt x="103" y="54"/>
                </a:cubicBezTo>
                <a:close/>
                <a:moveTo>
                  <a:pt x="73" y="136"/>
                </a:moveTo>
                <a:cubicBezTo>
                  <a:pt x="73" y="137"/>
                  <a:pt x="74" y="137"/>
                  <a:pt x="74" y="138"/>
                </a:cubicBezTo>
                <a:cubicBezTo>
                  <a:pt x="74" y="135"/>
                  <a:pt x="74" y="132"/>
                  <a:pt x="75" y="130"/>
                </a:cubicBezTo>
                <a:cubicBezTo>
                  <a:pt x="75" y="129"/>
                  <a:pt x="76" y="130"/>
                  <a:pt x="76" y="130"/>
                </a:cubicBezTo>
                <a:cubicBezTo>
                  <a:pt x="77" y="137"/>
                  <a:pt x="77" y="137"/>
                  <a:pt x="77" y="137"/>
                </a:cubicBezTo>
                <a:cubicBezTo>
                  <a:pt x="78" y="136"/>
                  <a:pt x="78" y="133"/>
                  <a:pt x="79" y="131"/>
                </a:cubicBezTo>
                <a:cubicBezTo>
                  <a:pt x="80" y="131"/>
                  <a:pt x="80" y="130"/>
                  <a:pt x="81" y="131"/>
                </a:cubicBezTo>
                <a:cubicBezTo>
                  <a:pt x="73" y="126"/>
                  <a:pt x="67" y="121"/>
                  <a:pt x="60" y="115"/>
                </a:cubicBezTo>
                <a:cubicBezTo>
                  <a:pt x="60" y="115"/>
                  <a:pt x="59" y="115"/>
                  <a:pt x="60" y="115"/>
                </a:cubicBezTo>
                <a:cubicBezTo>
                  <a:pt x="60" y="114"/>
                  <a:pt x="60" y="115"/>
                  <a:pt x="59" y="114"/>
                </a:cubicBezTo>
                <a:cubicBezTo>
                  <a:pt x="58" y="114"/>
                  <a:pt x="58" y="113"/>
                  <a:pt x="57" y="112"/>
                </a:cubicBezTo>
                <a:cubicBezTo>
                  <a:pt x="50" y="105"/>
                  <a:pt x="50" y="105"/>
                  <a:pt x="50" y="105"/>
                </a:cubicBezTo>
                <a:cubicBezTo>
                  <a:pt x="50" y="111"/>
                  <a:pt x="51" y="116"/>
                  <a:pt x="52" y="121"/>
                </a:cubicBezTo>
                <a:cubicBezTo>
                  <a:pt x="58" y="127"/>
                  <a:pt x="65" y="132"/>
                  <a:pt x="73" y="137"/>
                </a:cubicBezTo>
                <a:cubicBezTo>
                  <a:pt x="72" y="137"/>
                  <a:pt x="72" y="136"/>
                  <a:pt x="73" y="136"/>
                </a:cubicBezTo>
                <a:close/>
                <a:moveTo>
                  <a:pt x="33" y="51"/>
                </a:moveTo>
                <a:cubicBezTo>
                  <a:pt x="33" y="51"/>
                  <a:pt x="33" y="51"/>
                  <a:pt x="33" y="51"/>
                </a:cubicBezTo>
                <a:cubicBezTo>
                  <a:pt x="33" y="51"/>
                  <a:pt x="33" y="51"/>
                  <a:pt x="33" y="51"/>
                </a:cubicBezTo>
                <a:cubicBezTo>
                  <a:pt x="31" y="53"/>
                  <a:pt x="30" y="54"/>
                  <a:pt x="28" y="56"/>
                </a:cubicBezTo>
                <a:cubicBezTo>
                  <a:pt x="25" y="58"/>
                  <a:pt x="23" y="61"/>
                  <a:pt x="20" y="63"/>
                </a:cubicBezTo>
                <a:cubicBezTo>
                  <a:pt x="19" y="64"/>
                  <a:pt x="18" y="62"/>
                  <a:pt x="18" y="62"/>
                </a:cubicBezTo>
                <a:cubicBezTo>
                  <a:pt x="20" y="59"/>
                  <a:pt x="22" y="57"/>
                  <a:pt x="24" y="54"/>
                </a:cubicBezTo>
                <a:cubicBezTo>
                  <a:pt x="24" y="54"/>
                  <a:pt x="24" y="54"/>
                  <a:pt x="24" y="54"/>
                </a:cubicBezTo>
                <a:cubicBezTo>
                  <a:pt x="24" y="54"/>
                  <a:pt x="24" y="54"/>
                  <a:pt x="24" y="54"/>
                </a:cubicBezTo>
                <a:cubicBezTo>
                  <a:pt x="24" y="54"/>
                  <a:pt x="23" y="54"/>
                  <a:pt x="23" y="54"/>
                </a:cubicBezTo>
                <a:cubicBezTo>
                  <a:pt x="21" y="56"/>
                  <a:pt x="19" y="59"/>
                  <a:pt x="17" y="61"/>
                </a:cubicBezTo>
                <a:cubicBezTo>
                  <a:pt x="16" y="61"/>
                  <a:pt x="15" y="62"/>
                  <a:pt x="14" y="61"/>
                </a:cubicBezTo>
                <a:cubicBezTo>
                  <a:pt x="13" y="61"/>
                  <a:pt x="13" y="60"/>
                  <a:pt x="14" y="59"/>
                </a:cubicBezTo>
                <a:cubicBezTo>
                  <a:pt x="16" y="54"/>
                  <a:pt x="19" y="50"/>
                  <a:pt x="23" y="46"/>
                </a:cubicBezTo>
                <a:cubicBezTo>
                  <a:pt x="28" y="39"/>
                  <a:pt x="35" y="34"/>
                  <a:pt x="42" y="27"/>
                </a:cubicBezTo>
                <a:cubicBezTo>
                  <a:pt x="39" y="29"/>
                  <a:pt x="37" y="30"/>
                  <a:pt x="35" y="32"/>
                </a:cubicBezTo>
                <a:cubicBezTo>
                  <a:pt x="27" y="39"/>
                  <a:pt x="20" y="48"/>
                  <a:pt x="13" y="56"/>
                </a:cubicBezTo>
                <a:cubicBezTo>
                  <a:pt x="13" y="66"/>
                  <a:pt x="12" y="78"/>
                  <a:pt x="13" y="88"/>
                </a:cubicBezTo>
                <a:cubicBezTo>
                  <a:pt x="13" y="93"/>
                  <a:pt x="13" y="97"/>
                  <a:pt x="14" y="101"/>
                </a:cubicBezTo>
                <a:cubicBezTo>
                  <a:pt x="14" y="101"/>
                  <a:pt x="14" y="102"/>
                  <a:pt x="13" y="102"/>
                </a:cubicBezTo>
                <a:cubicBezTo>
                  <a:pt x="14" y="109"/>
                  <a:pt x="14" y="116"/>
                  <a:pt x="16" y="121"/>
                </a:cubicBezTo>
                <a:cubicBezTo>
                  <a:pt x="16" y="122"/>
                  <a:pt x="17" y="122"/>
                  <a:pt x="17" y="122"/>
                </a:cubicBezTo>
                <a:cubicBezTo>
                  <a:pt x="18" y="122"/>
                  <a:pt x="19" y="121"/>
                  <a:pt x="19" y="120"/>
                </a:cubicBezTo>
                <a:cubicBezTo>
                  <a:pt x="21" y="119"/>
                  <a:pt x="23" y="117"/>
                  <a:pt x="24" y="115"/>
                </a:cubicBezTo>
                <a:cubicBezTo>
                  <a:pt x="24" y="115"/>
                  <a:pt x="25" y="115"/>
                  <a:pt x="25" y="115"/>
                </a:cubicBezTo>
                <a:cubicBezTo>
                  <a:pt x="25" y="114"/>
                  <a:pt x="25" y="113"/>
                  <a:pt x="26" y="112"/>
                </a:cubicBezTo>
                <a:cubicBezTo>
                  <a:pt x="26" y="112"/>
                  <a:pt x="26" y="113"/>
                  <a:pt x="27" y="114"/>
                </a:cubicBezTo>
                <a:cubicBezTo>
                  <a:pt x="33" y="108"/>
                  <a:pt x="38" y="103"/>
                  <a:pt x="45" y="99"/>
                </a:cubicBezTo>
                <a:cubicBezTo>
                  <a:pt x="45" y="97"/>
                  <a:pt x="46" y="97"/>
                  <a:pt x="47" y="97"/>
                </a:cubicBezTo>
                <a:cubicBezTo>
                  <a:pt x="48" y="98"/>
                  <a:pt x="48" y="99"/>
                  <a:pt x="49" y="100"/>
                </a:cubicBezTo>
                <a:cubicBezTo>
                  <a:pt x="49" y="100"/>
                  <a:pt x="50" y="100"/>
                  <a:pt x="51" y="100"/>
                </a:cubicBezTo>
                <a:cubicBezTo>
                  <a:pt x="60" y="107"/>
                  <a:pt x="68" y="113"/>
                  <a:pt x="77" y="120"/>
                </a:cubicBezTo>
                <a:cubicBezTo>
                  <a:pt x="81" y="122"/>
                  <a:pt x="85" y="125"/>
                  <a:pt x="89" y="127"/>
                </a:cubicBezTo>
                <a:cubicBezTo>
                  <a:pt x="98" y="132"/>
                  <a:pt x="107" y="136"/>
                  <a:pt x="117" y="140"/>
                </a:cubicBezTo>
                <a:cubicBezTo>
                  <a:pt x="123" y="142"/>
                  <a:pt x="129" y="143"/>
                  <a:pt x="135" y="144"/>
                </a:cubicBezTo>
                <a:cubicBezTo>
                  <a:pt x="141" y="146"/>
                  <a:pt x="146" y="146"/>
                  <a:pt x="152" y="147"/>
                </a:cubicBezTo>
                <a:cubicBezTo>
                  <a:pt x="153" y="146"/>
                  <a:pt x="153" y="147"/>
                  <a:pt x="153" y="147"/>
                </a:cubicBezTo>
                <a:cubicBezTo>
                  <a:pt x="154" y="147"/>
                  <a:pt x="155" y="147"/>
                  <a:pt x="155" y="146"/>
                </a:cubicBezTo>
                <a:cubicBezTo>
                  <a:pt x="155" y="147"/>
                  <a:pt x="155" y="147"/>
                  <a:pt x="155" y="147"/>
                </a:cubicBezTo>
                <a:cubicBezTo>
                  <a:pt x="155" y="148"/>
                  <a:pt x="156" y="148"/>
                  <a:pt x="156" y="148"/>
                </a:cubicBezTo>
                <a:cubicBezTo>
                  <a:pt x="177" y="150"/>
                  <a:pt x="196" y="148"/>
                  <a:pt x="215" y="146"/>
                </a:cubicBezTo>
                <a:cubicBezTo>
                  <a:pt x="212" y="134"/>
                  <a:pt x="212" y="134"/>
                  <a:pt x="212" y="134"/>
                </a:cubicBezTo>
                <a:cubicBezTo>
                  <a:pt x="211" y="130"/>
                  <a:pt x="209" y="127"/>
                  <a:pt x="208" y="123"/>
                </a:cubicBezTo>
                <a:cubicBezTo>
                  <a:pt x="209" y="127"/>
                  <a:pt x="210" y="131"/>
                  <a:pt x="211" y="134"/>
                </a:cubicBezTo>
                <a:cubicBezTo>
                  <a:pt x="211" y="134"/>
                  <a:pt x="211" y="134"/>
                  <a:pt x="212" y="134"/>
                </a:cubicBezTo>
                <a:cubicBezTo>
                  <a:pt x="212" y="135"/>
                  <a:pt x="212" y="135"/>
                  <a:pt x="211" y="136"/>
                </a:cubicBezTo>
                <a:cubicBezTo>
                  <a:pt x="210" y="136"/>
                  <a:pt x="210" y="135"/>
                  <a:pt x="210" y="135"/>
                </a:cubicBezTo>
                <a:cubicBezTo>
                  <a:pt x="207" y="126"/>
                  <a:pt x="205" y="116"/>
                  <a:pt x="201" y="106"/>
                </a:cubicBezTo>
                <a:cubicBezTo>
                  <a:pt x="203" y="114"/>
                  <a:pt x="203" y="122"/>
                  <a:pt x="206" y="129"/>
                </a:cubicBezTo>
                <a:cubicBezTo>
                  <a:pt x="206" y="130"/>
                  <a:pt x="205" y="130"/>
                  <a:pt x="205" y="130"/>
                </a:cubicBezTo>
                <a:cubicBezTo>
                  <a:pt x="205" y="130"/>
                  <a:pt x="204" y="130"/>
                  <a:pt x="204" y="129"/>
                </a:cubicBezTo>
                <a:cubicBezTo>
                  <a:pt x="202" y="123"/>
                  <a:pt x="201" y="117"/>
                  <a:pt x="199" y="111"/>
                </a:cubicBezTo>
                <a:cubicBezTo>
                  <a:pt x="198" y="110"/>
                  <a:pt x="198" y="109"/>
                  <a:pt x="198" y="109"/>
                </a:cubicBezTo>
                <a:cubicBezTo>
                  <a:pt x="198" y="110"/>
                  <a:pt x="198" y="110"/>
                  <a:pt x="198" y="111"/>
                </a:cubicBezTo>
                <a:cubicBezTo>
                  <a:pt x="198" y="111"/>
                  <a:pt x="198" y="111"/>
                  <a:pt x="199" y="111"/>
                </a:cubicBezTo>
                <a:cubicBezTo>
                  <a:pt x="198" y="111"/>
                  <a:pt x="198" y="111"/>
                  <a:pt x="198" y="111"/>
                </a:cubicBezTo>
                <a:cubicBezTo>
                  <a:pt x="199" y="119"/>
                  <a:pt x="200" y="126"/>
                  <a:pt x="201" y="134"/>
                </a:cubicBezTo>
                <a:cubicBezTo>
                  <a:pt x="201" y="134"/>
                  <a:pt x="200" y="134"/>
                  <a:pt x="200" y="134"/>
                </a:cubicBezTo>
                <a:cubicBezTo>
                  <a:pt x="198" y="126"/>
                  <a:pt x="195" y="118"/>
                  <a:pt x="193" y="110"/>
                </a:cubicBezTo>
                <a:cubicBezTo>
                  <a:pt x="193" y="117"/>
                  <a:pt x="194" y="124"/>
                  <a:pt x="194" y="131"/>
                </a:cubicBezTo>
                <a:cubicBezTo>
                  <a:pt x="194" y="132"/>
                  <a:pt x="193" y="132"/>
                  <a:pt x="193" y="131"/>
                </a:cubicBezTo>
                <a:cubicBezTo>
                  <a:pt x="191" y="125"/>
                  <a:pt x="190" y="119"/>
                  <a:pt x="188" y="113"/>
                </a:cubicBezTo>
                <a:cubicBezTo>
                  <a:pt x="188" y="120"/>
                  <a:pt x="188" y="120"/>
                  <a:pt x="188" y="120"/>
                </a:cubicBezTo>
                <a:cubicBezTo>
                  <a:pt x="188" y="124"/>
                  <a:pt x="188" y="128"/>
                  <a:pt x="187" y="133"/>
                </a:cubicBezTo>
                <a:cubicBezTo>
                  <a:pt x="187" y="132"/>
                  <a:pt x="186" y="133"/>
                  <a:pt x="186" y="132"/>
                </a:cubicBezTo>
                <a:cubicBezTo>
                  <a:pt x="185" y="127"/>
                  <a:pt x="183" y="121"/>
                  <a:pt x="182" y="115"/>
                </a:cubicBezTo>
                <a:cubicBezTo>
                  <a:pt x="180" y="128"/>
                  <a:pt x="180" y="128"/>
                  <a:pt x="180" y="128"/>
                </a:cubicBezTo>
                <a:cubicBezTo>
                  <a:pt x="180" y="128"/>
                  <a:pt x="179" y="128"/>
                  <a:pt x="179" y="128"/>
                </a:cubicBezTo>
                <a:cubicBezTo>
                  <a:pt x="178" y="124"/>
                  <a:pt x="178" y="120"/>
                  <a:pt x="177" y="116"/>
                </a:cubicBezTo>
                <a:cubicBezTo>
                  <a:pt x="176" y="120"/>
                  <a:pt x="175" y="123"/>
                  <a:pt x="175" y="126"/>
                </a:cubicBezTo>
                <a:cubicBezTo>
                  <a:pt x="174" y="127"/>
                  <a:pt x="173" y="126"/>
                  <a:pt x="173" y="126"/>
                </a:cubicBezTo>
                <a:cubicBezTo>
                  <a:pt x="171" y="124"/>
                  <a:pt x="171" y="121"/>
                  <a:pt x="170" y="119"/>
                </a:cubicBezTo>
                <a:cubicBezTo>
                  <a:pt x="170" y="118"/>
                  <a:pt x="169" y="118"/>
                  <a:pt x="168" y="118"/>
                </a:cubicBezTo>
                <a:cubicBezTo>
                  <a:pt x="166" y="121"/>
                  <a:pt x="164" y="123"/>
                  <a:pt x="162" y="126"/>
                </a:cubicBezTo>
                <a:cubicBezTo>
                  <a:pt x="161" y="127"/>
                  <a:pt x="160" y="128"/>
                  <a:pt x="158" y="128"/>
                </a:cubicBezTo>
                <a:cubicBezTo>
                  <a:pt x="155" y="127"/>
                  <a:pt x="154" y="125"/>
                  <a:pt x="153" y="123"/>
                </a:cubicBezTo>
                <a:cubicBezTo>
                  <a:pt x="155" y="125"/>
                  <a:pt x="156" y="127"/>
                  <a:pt x="159" y="127"/>
                </a:cubicBezTo>
                <a:cubicBezTo>
                  <a:pt x="161" y="125"/>
                  <a:pt x="162" y="124"/>
                  <a:pt x="164" y="122"/>
                </a:cubicBezTo>
                <a:cubicBezTo>
                  <a:pt x="165" y="120"/>
                  <a:pt x="166" y="118"/>
                  <a:pt x="168" y="117"/>
                </a:cubicBezTo>
                <a:cubicBezTo>
                  <a:pt x="169" y="117"/>
                  <a:pt x="170" y="117"/>
                  <a:pt x="170" y="118"/>
                </a:cubicBezTo>
                <a:cubicBezTo>
                  <a:pt x="172" y="119"/>
                  <a:pt x="172" y="122"/>
                  <a:pt x="174" y="125"/>
                </a:cubicBezTo>
                <a:cubicBezTo>
                  <a:pt x="176" y="115"/>
                  <a:pt x="176" y="115"/>
                  <a:pt x="176" y="115"/>
                </a:cubicBezTo>
                <a:cubicBezTo>
                  <a:pt x="176" y="114"/>
                  <a:pt x="177" y="114"/>
                  <a:pt x="177" y="115"/>
                </a:cubicBezTo>
                <a:cubicBezTo>
                  <a:pt x="178" y="117"/>
                  <a:pt x="179" y="120"/>
                  <a:pt x="179" y="123"/>
                </a:cubicBezTo>
                <a:cubicBezTo>
                  <a:pt x="180" y="121"/>
                  <a:pt x="180" y="118"/>
                  <a:pt x="181" y="114"/>
                </a:cubicBezTo>
                <a:cubicBezTo>
                  <a:pt x="181" y="113"/>
                  <a:pt x="183" y="114"/>
                  <a:pt x="183" y="115"/>
                </a:cubicBezTo>
                <a:cubicBezTo>
                  <a:pt x="185" y="119"/>
                  <a:pt x="185" y="124"/>
                  <a:pt x="186" y="128"/>
                </a:cubicBezTo>
                <a:cubicBezTo>
                  <a:pt x="187" y="123"/>
                  <a:pt x="187" y="119"/>
                  <a:pt x="187" y="114"/>
                </a:cubicBezTo>
                <a:cubicBezTo>
                  <a:pt x="187" y="113"/>
                  <a:pt x="186" y="111"/>
                  <a:pt x="187" y="110"/>
                </a:cubicBezTo>
                <a:cubicBezTo>
                  <a:pt x="188" y="110"/>
                  <a:pt x="188" y="110"/>
                  <a:pt x="189" y="111"/>
                </a:cubicBezTo>
                <a:cubicBezTo>
                  <a:pt x="190" y="113"/>
                  <a:pt x="191" y="117"/>
                  <a:pt x="192" y="120"/>
                </a:cubicBezTo>
                <a:cubicBezTo>
                  <a:pt x="191" y="112"/>
                  <a:pt x="191" y="112"/>
                  <a:pt x="191" y="112"/>
                </a:cubicBezTo>
                <a:cubicBezTo>
                  <a:pt x="191" y="111"/>
                  <a:pt x="191" y="109"/>
                  <a:pt x="192" y="108"/>
                </a:cubicBezTo>
                <a:cubicBezTo>
                  <a:pt x="192" y="108"/>
                  <a:pt x="193" y="108"/>
                  <a:pt x="193" y="109"/>
                </a:cubicBezTo>
                <a:cubicBezTo>
                  <a:pt x="198" y="121"/>
                  <a:pt x="198" y="121"/>
                  <a:pt x="198" y="121"/>
                </a:cubicBezTo>
                <a:cubicBezTo>
                  <a:pt x="198" y="122"/>
                  <a:pt x="198" y="122"/>
                  <a:pt x="198" y="122"/>
                </a:cubicBezTo>
                <a:cubicBezTo>
                  <a:pt x="198" y="121"/>
                  <a:pt x="198" y="121"/>
                  <a:pt x="198" y="121"/>
                </a:cubicBezTo>
                <a:cubicBezTo>
                  <a:pt x="196" y="107"/>
                  <a:pt x="196" y="107"/>
                  <a:pt x="196" y="107"/>
                </a:cubicBezTo>
                <a:cubicBezTo>
                  <a:pt x="196" y="106"/>
                  <a:pt x="195" y="104"/>
                  <a:pt x="196" y="102"/>
                </a:cubicBezTo>
                <a:cubicBezTo>
                  <a:pt x="196" y="102"/>
                  <a:pt x="197" y="103"/>
                  <a:pt x="197" y="103"/>
                </a:cubicBezTo>
                <a:cubicBezTo>
                  <a:pt x="199" y="106"/>
                  <a:pt x="200" y="108"/>
                  <a:pt x="200" y="111"/>
                </a:cubicBezTo>
                <a:cubicBezTo>
                  <a:pt x="200" y="107"/>
                  <a:pt x="199" y="102"/>
                  <a:pt x="198" y="98"/>
                </a:cubicBezTo>
                <a:cubicBezTo>
                  <a:pt x="198" y="97"/>
                  <a:pt x="198" y="96"/>
                  <a:pt x="199" y="95"/>
                </a:cubicBezTo>
                <a:cubicBezTo>
                  <a:pt x="198" y="92"/>
                  <a:pt x="197" y="89"/>
                  <a:pt x="196" y="86"/>
                </a:cubicBezTo>
                <a:cubicBezTo>
                  <a:pt x="182" y="91"/>
                  <a:pt x="168" y="94"/>
                  <a:pt x="153" y="96"/>
                </a:cubicBezTo>
                <a:cubicBezTo>
                  <a:pt x="133" y="98"/>
                  <a:pt x="105" y="94"/>
                  <a:pt x="87" y="85"/>
                </a:cubicBezTo>
                <a:cubicBezTo>
                  <a:pt x="77" y="80"/>
                  <a:pt x="69" y="74"/>
                  <a:pt x="64" y="66"/>
                </a:cubicBezTo>
                <a:cubicBezTo>
                  <a:pt x="62" y="61"/>
                  <a:pt x="62" y="61"/>
                  <a:pt x="62" y="61"/>
                </a:cubicBezTo>
                <a:cubicBezTo>
                  <a:pt x="61" y="61"/>
                  <a:pt x="63" y="59"/>
                  <a:pt x="64" y="60"/>
                </a:cubicBezTo>
                <a:cubicBezTo>
                  <a:pt x="68" y="63"/>
                  <a:pt x="68" y="63"/>
                  <a:pt x="68" y="63"/>
                </a:cubicBezTo>
                <a:cubicBezTo>
                  <a:pt x="77" y="55"/>
                  <a:pt x="77" y="55"/>
                  <a:pt x="77" y="55"/>
                </a:cubicBezTo>
                <a:cubicBezTo>
                  <a:pt x="85" y="49"/>
                  <a:pt x="93" y="43"/>
                  <a:pt x="99" y="35"/>
                </a:cubicBezTo>
                <a:cubicBezTo>
                  <a:pt x="94" y="35"/>
                  <a:pt x="90" y="35"/>
                  <a:pt x="85" y="34"/>
                </a:cubicBezTo>
                <a:cubicBezTo>
                  <a:pt x="75" y="32"/>
                  <a:pt x="66" y="31"/>
                  <a:pt x="58" y="29"/>
                </a:cubicBezTo>
                <a:cubicBezTo>
                  <a:pt x="53" y="27"/>
                  <a:pt x="49" y="27"/>
                  <a:pt x="44" y="26"/>
                </a:cubicBezTo>
                <a:cubicBezTo>
                  <a:pt x="43" y="29"/>
                  <a:pt x="40" y="30"/>
                  <a:pt x="38" y="32"/>
                </a:cubicBezTo>
                <a:cubicBezTo>
                  <a:pt x="30" y="41"/>
                  <a:pt x="22" y="48"/>
                  <a:pt x="15" y="59"/>
                </a:cubicBezTo>
                <a:cubicBezTo>
                  <a:pt x="16" y="59"/>
                  <a:pt x="14" y="60"/>
                  <a:pt x="15" y="60"/>
                </a:cubicBezTo>
                <a:cubicBezTo>
                  <a:pt x="16" y="60"/>
                  <a:pt x="17" y="58"/>
                  <a:pt x="18" y="58"/>
                </a:cubicBezTo>
                <a:cubicBezTo>
                  <a:pt x="22" y="53"/>
                  <a:pt x="27" y="49"/>
                  <a:pt x="32" y="44"/>
                </a:cubicBezTo>
                <a:cubicBezTo>
                  <a:pt x="36" y="39"/>
                  <a:pt x="41" y="35"/>
                  <a:pt x="47" y="31"/>
                </a:cubicBezTo>
                <a:cubicBezTo>
                  <a:pt x="47" y="30"/>
                  <a:pt x="48" y="31"/>
                  <a:pt x="48" y="32"/>
                </a:cubicBezTo>
                <a:cubicBezTo>
                  <a:pt x="46" y="34"/>
                  <a:pt x="45" y="35"/>
                  <a:pt x="43" y="37"/>
                </a:cubicBezTo>
                <a:cubicBezTo>
                  <a:pt x="36" y="44"/>
                  <a:pt x="28" y="51"/>
                  <a:pt x="22" y="60"/>
                </a:cubicBezTo>
                <a:cubicBezTo>
                  <a:pt x="21" y="60"/>
                  <a:pt x="21" y="60"/>
                  <a:pt x="21" y="61"/>
                </a:cubicBezTo>
                <a:cubicBezTo>
                  <a:pt x="21" y="60"/>
                  <a:pt x="22" y="60"/>
                  <a:pt x="22" y="60"/>
                </a:cubicBezTo>
                <a:cubicBezTo>
                  <a:pt x="22" y="60"/>
                  <a:pt x="22" y="60"/>
                  <a:pt x="22" y="60"/>
                </a:cubicBezTo>
                <a:cubicBezTo>
                  <a:pt x="24" y="58"/>
                  <a:pt x="25" y="57"/>
                  <a:pt x="26" y="55"/>
                </a:cubicBezTo>
                <a:cubicBezTo>
                  <a:pt x="32" y="51"/>
                  <a:pt x="36" y="46"/>
                  <a:pt x="41" y="43"/>
                </a:cubicBezTo>
                <a:cubicBezTo>
                  <a:pt x="42" y="42"/>
                  <a:pt x="42" y="44"/>
                  <a:pt x="42" y="44"/>
                </a:cubicBezTo>
                <a:cubicBezTo>
                  <a:pt x="37" y="49"/>
                  <a:pt x="33" y="54"/>
                  <a:pt x="29" y="60"/>
                </a:cubicBezTo>
                <a:cubicBezTo>
                  <a:pt x="43" y="50"/>
                  <a:pt x="43" y="50"/>
                  <a:pt x="43" y="50"/>
                </a:cubicBezTo>
                <a:cubicBezTo>
                  <a:pt x="44" y="49"/>
                  <a:pt x="44" y="51"/>
                  <a:pt x="44" y="51"/>
                </a:cubicBezTo>
                <a:cubicBezTo>
                  <a:pt x="42" y="55"/>
                  <a:pt x="39" y="58"/>
                  <a:pt x="36" y="62"/>
                </a:cubicBezTo>
                <a:cubicBezTo>
                  <a:pt x="38" y="61"/>
                  <a:pt x="39" y="60"/>
                  <a:pt x="40" y="59"/>
                </a:cubicBezTo>
                <a:cubicBezTo>
                  <a:pt x="41" y="59"/>
                  <a:pt x="42" y="59"/>
                  <a:pt x="42" y="60"/>
                </a:cubicBezTo>
                <a:cubicBezTo>
                  <a:pt x="42" y="62"/>
                  <a:pt x="41" y="64"/>
                  <a:pt x="41" y="66"/>
                </a:cubicBezTo>
                <a:cubicBezTo>
                  <a:pt x="41" y="66"/>
                  <a:pt x="41" y="67"/>
                  <a:pt x="42" y="67"/>
                </a:cubicBezTo>
                <a:cubicBezTo>
                  <a:pt x="43" y="67"/>
                  <a:pt x="45" y="67"/>
                  <a:pt x="46" y="67"/>
                </a:cubicBezTo>
                <a:cubicBezTo>
                  <a:pt x="46" y="67"/>
                  <a:pt x="46" y="68"/>
                  <a:pt x="45" y="68"/>
                </a:cubicBezTo>
                <a:cubicBezTo>
                  <a:pt x="45" y="68"/>
                  <a:pt x="44" y="68"/>
                  <a:pt x="43" y="69"/>
                </a:cubicBezTo>
                <a:cubicBezTo>
                  <a:pt x="41" y="69"/>
                  <a:pt x="40" y="68"/>
                  <a:pt x="39" y="66"/>
                </a:cubicBezTo>
                <a:cubicBezTo>
                  <a:pt x="39" y="65"/>
                  <a:pt x="39" y="63"/>
                  <a:pt x="40" y="61"/>
                </a:cubicBezTo>
                <a:cubicBezTo>
                  <a:pt x="39" y="62"/>
                  <a:pt x="38" y="62"/>
                  <a:pt x="37" y="63"/>
                </a:cubicBezTo>
                <a:cubicBezTo>
                  <a:pt x="37" y="64"/>
                  <a:pt x="36" y="64"/>
                  <a:pt x="35" y="63"/>
                </a:cubicBezTo>
                <a:cubicBezTo>
                  <a:pt x="34" y="62"/>
                  <a:pt x="35" y="61"/>
                  <a:pt x="36" y="60"/>
                </a:cubicBezTo>
                <a:cubicBezTo>
                  <a:pt x="41" y="53"/>
                  <a:pt x="41" y="53"/>
                  <a:pt x="41" y="53"/>
                </a:cubicBezTo>
                <a:cubicBezTo>
                  <a:pt x="32" y="60"/>
                  <a:pt x="32" y="60"/>
                  <a:pt x="32" y="60"/>
                </a:cubicBezTo>
                <a:cubicBezTo>
                  <a:pt x="31" y="61"/>
                  <a:pt x="30" y="62"/>
                  <a:pt x="28" y="61"/>
                </a:cubicBezTo>
                <a:cubicBezTo>
                  <a:pt x="28" y="61"/>
                  <a:pt x="27" y="60"/>
                  <a:pt x="28" y="59"/>
                </a:cubicBezTo>
                <a:cubicBezTo>
                  <a:pt x="29" y="56"/>
                  <a:pt x="31" y="54"/>
                  <a:pt x="33" y="51"/>
                </a:cubicBezTo>
                <a:close/>
                <a:moveTo>
                  <a:pt x="232" y="140"/>
                </a:moveTo>
                <a:cubicBezTo>
                  <a:pt x="230" y="143"/>
                  <a:pt x="228" y="146"/>
                  <a:pt x="226" y="148"/>
                </a:cubicBezTo>
                <a:cubicBezTo>
                  <a:pt x="228" y="154"/>
                  <a:pt x="228" y="154"/>
                  <a:pt x="228" y="154"/>
                </a:cubicBezTo>
                <a:cubicBezTo>
                  <a:pt x="228" y="154"/>
                  <a:pt x="227" y="155"/>
                  <a:pt x="228" y="156"/>
                </a:cubicBezTo>
                <a:cubicBezTo>
                  <a:pt x="227" y="156"/>
                  <a:pt x="225" y="156"/>
                  <a:pt x="224" y="156"/>
                </a:cubicBezTo>
                <a:cubicBezTo>
                  <a:pt x="223" y="156"/>
                  <a:pt x="222" y="154"/>
                  <a:pt x="222" y="153"/>
                </a:cubicBezTo>
                <a:cubicBezTo>
                  <a:pt x="216" y="158"/>
                  <a:pt x="211" y="163"/>
                  <a:pt x="206" y="169"/>
                </a:cubicBezTo>
                <a:cubicBezTo>
                  <a:pt x="206" y="169"/>
                  <a:pt x="206" y="170"/>
                  <a:pt x="205" y="170"/>
                </a:cubicBezTo>
                <a:cubicBezTo>
                  <a:pt x="207" y="170"/>
                  <a:pt x="207" y="170"/>
                  <a:pt x="207" y="170"/>
                </a:cubicBezTo>
                <a:cubicBezTo>
                  <a:pt x="207" y="170"/>
                  <a:pt x="207" y="169"/>
                  <a:pt x="207" y="169"/>
                </a:cubicBezTo>
                <a:cubicBezTo>
                  <a:pt x="207" y="169"/>
                  <a:pt x="209" y="169"/>
                  <a:pt x="209" y="170"/>
                </a:cubicBezTo>
                <a:cubicBezTo>
                  <a:pt x="210" y="170"/>
                  <a:pt x="210" y="172"/>
                  <a:pt x="209" y="172"/>
                </a:cubicBezTo>
                <a:cubicBezTo>
                  <a:pt x="208" y="173"/>
                  <a:pt x="207" y="174"/>
                  <a:pt x="206" y="174"/>
                </a:cubicBezTo>
                <a:cubicBezTo>
                  <a:pt x="207" y="176"/>
                  <a:pt x="207" y="178"/>
                  <a:pt x="208" y="180"/>
                </a:cubicBezTo>
                <a:cubicBezTo>
                  <a:pt x="209" y="181"/>
                  <a:pt x="209" y="181"/>
                  <a:pt x="209" y="182"/>
                </a:cubicBezTo>
                <a:cubicBezTo>
                  <a:pt x="208" y="183"/>
                  <a:pt x="207" y="184"/>
                  <a:pt x="205" y="183"/>
                </a:cubicBezTo>
                <a:cubicBezTo>
                  <a:pt x="205" y="183"/>
                  <a:pt x="205" y="183"/>
                  <a:pt x="205" y="182"/>
                </a:cubicBezTo>
                <a:cubicBezTo>
                  <a:pt x="205" y="182"/>
                  <a:pt x="204" y="183"/>
                  <a:pt x="204" y="182"/>
                </a:cubicBezTo>
                <a:cubicBezTo>
                  <a:pt x="203" y="180"/>
                  <a:pt x="203" y="177"/>
                  <a:pt x="202" y="175"/>
                </a:cubicBezTo>
                <a:cubicBezTo>
                  <a:pt x="198" y="175"/>
                  <a:pt x="195" y="177"/>
                  <a:pt x="193" y="180"/>
                </a:cubicBezTo>
                <a:cubicBezTo>
                  <a:pt x="193" y="181"/>
                  <a:pt x="192" y="182"/>
                  <a:pt x="191" y="182"/>
                </a:cubicBezTo>
                <a:cubicBezTo>
                  <a:pt x="191" y="183"/>
                  <a:pt x="190" y="183"/>
                  <a:pt x="190" y="183"/>
                </a:cubicBezTo>
                <a:cubicBezTo>
                  <a:pt x="189" y="182"/>
                  <a:pt x="189" y="182"/>
                  <a:pt x="189" y="181"/>
                </a:cubicBezTo>
                <a:cubicBezTo>
                  <a:pt x="189" y="181"/>
                  <a:pt x="189" y="180"/>
                  <a:pt x="188" y="181"/>
                </a:cubicBezTo>
                <a:cubicBezTo>
                  <a:pt x="187" y="179"/>
                  <a:pt x="187" y="177"/>
                  <a:pt x="189" y="176"/>
                </a:cubicBezTo>
                <a:cubicBezTo>
                  <a:pt x="180" y="175"/>
                  <a:pt x="172" y="177"/>
                  <a:pt x="162" y="176"/>
                </a:cubicBezTo>
                <a:cubicBezTo>
                  <a:pt x="162" y="176"/>
                  <a:pt x="161" y="177"/>
                  <a:pt x="161" y="176"/>
                </a:cubicBezTo>
                <a:cubicBezTo>
                  <a:pt x="161" y="175"/>
                  <a:pt x="159" y="175"/>
                  <a:pt x="159" y="175"/>
                </a:cubicBezTo>
                <a:cubicBezTo>
                  <a:pt x="153" y="175"/>
                  <a:pt x="150" y="174"/>
                  <a:pt x="145" y="173"/>
                </a:cubicBezTo>
                <a:cubicBezTo>
                  <a:pt x="145" y="173"/>
                  <a:pt x="145" y="174"/>
                  <a:pt x="144" y="174"/>
                </a:cubicBezTo>
                <a:cubicBezTo>
                  <a:pt x="143" y="174"/>
                  <a:pt x="143" y="173"/>
                  <a:pt x="143" y="173"/>
                </a:cubicBezTo>
                <a:cubicBezTo>
                  <a:pt x="129" y="170"/>
                  <a:pt x="113" y="168"/>
                  <a:pt x="102" y="162"/>
                </a:cubicBezTo>
                <a:cubicBezTo>
                  <a:pt x="94" y="159"/>
                  <a:pt x="87" y="155"/>
                  <a:pt x="80" y="151"/>
                </a:cubicBezTo>
                <a:cubicBezTo>
                  <a:pt x="71" y="146"/>
                  <a:pt x="62" y="139"/>
                  <a:pt x="55" y="133"/>
                </a:cubicBezTo>
                <a:cubicBezTo>
                  <a:pt x="54" y="132"/>
                  <a:pt x="53" y="131"/>
                  <a:pt x="52" y="130"/>
                </a:cubicBezTo>
                <a:cubicBezTo>
                  <a:pt x="51" y="129"/>
                  <a:pt x="52" y="130"/>
                  <a:pt x="52" y="130"/>
                </a:cubicBezTo>
                <a:cubicBezTo>
                  <a:pt x="51" y="132"/>
                  <a:pt x="52" y="133"/>
                  <a:pt x="52" y="135"/>
                </a:cubicBezTo>
                <a:cubicBezTo>
                  <a:pt x="52" y="136"/>
                  <a:pt x="51" y="136"/>
                  <a:pt x="51" y="136"/>
                </a:cubicBezTo>
                <a:cubicBezTo>
                  <a:pt x="50" y="136"/>
                  <a:pt x="48" y="137"/>
                  <a:pt x="48" y="136"/>
                </a:cubicBezTo>
                <a:cubicBezTo>
                  <a:pt x="47" y="132"/>
                  <a:pt x="47" y="129"/>
                  <a:pt x="47" y="126"/>
                </a:cubicBezTo>
                <a:cubicBezTo>
                  <a:pt x="46" y="126"/>
                  <a:pt x="44" y="127"/>
                  <a:pt x="43" y="127"/>
                </a:cubicBezTo>
                <a:cubicBezTo>
                  <a:pt x="36" y="131"/>
                  <a:pt x="31" y="136"/>
                  <a:pt x="26" y="142"/>
                </a:cubicBezTo>
                <a:cubicBezTo>
                  <a:pt x="25" y="143"/>
                  <a:pt x="24" y="144"/>
                  <a:pt x="23" y="144"/>
                </a:cubicBezTo>
                <a:cubicBezTo>
                  <a:pt x="23" y="144"/>
                  <a:pt x="22" y="143"/>
                  <a:pt x="21" y="142"/>
                </a:cubicBezTo>
                <a:cubicBezTo>
                  <a:pt x="22" y="145"/>
                  <a:pt x="24" y="147"/>
                  <a:pt x="24" y="149"/>
                </a:cubicBezTo>
                <a:cubicBezTo>
                  <a:pt x="24" y="150"/>
                  <a:pt x="24" y="152"/>
                  <a:pt x="24" y="152"/>
                </a:cubicBezTo>
                <a:cubicBezTo>
                  <a:pt x="23" y="151"/>
                  <a:pt x="21" y="153"/>
                  <a:pt x="21" y="152"/>
                </a:cubicBezTo>
                <a:cubicBezTo>
                  <a:pt x="19" y="146"/>
                  <a:pt x="17" y="139"/>
                  <a:pt x="15" y="133"/>
                </a:cubicBezTo>
                <a:cubicBezTo>
                  <a:pt x="14" y="133"/>
                  <a:pt x="14" y="133"/>
                  <a:pt x="14" y="133"/>
                </a:cubicBezTo>
                <a:cubicBezTo>
                  <a:pt x="14" y="134"/>
                  <a:pt x="15" y="135"/>
                  <a:pt x="14" y="136"/>
                </a:cubicBezTo>
                <a:cubicBezTo>
                  <a:pt x="14" y="136"/>
                  <a:pt x="12" y="136"/>
                  <a:pt x="11" y="136"/>
                </a:cubicBezTo>
                <a:cubicBezTo>
                  <a:pt x="11" y="135"/>
                  <a:pt x="10" y="133"/>
                  <a:pt x="10" y="133"/>
                </a:cubicBezTo>
                <a:cubicBezTo>
                  <a:pt x="8" y="119"/>
                  <a:pt x="7" y="105"/>
                  <a:pt x="7" y="90"/>
                </a:cubicBezTo>
                <a:cubicBezTo>
                  <a:pt x="7" y="85"/>
                  <a:pt x="7" y="79"/>
                  <a:pt x="6" y="74"/>
                </a:cubicBezTo>
                <a:cubicBezTo>
                  <a:pt x="6" y="70"/>
                  <a:pt x="5" y="65"/>
                  <a:pt x="5" y="60"/>
                </a:cubicBezTo>
                <a:cubicBezTo>
                  <a:pt x="4" y="60"/>
                  <a:pt x="4" y="60"/>
                  <a:pt x="4" y="59"/>
                </a:cubicBezTo>
                <a:cubicBezTo>
                  <a:pt x="5" y="60"/>
                  <a:pt x="5" y="59"/>
                  <a:pt x="5" y="59"/>
                </a:cubicBezTo>
                <a:cubicBezTo>
                  <a:pt x="4" y="59"/>
                  <a:pt x="4" y="58"/>
                  <a:pt x="4" y="58"/>
                </a:cubicBezTo>
                <a:cubicBezTo>
                  <a:pt x="5" y="57"/>
                  <a:pt x="4" y="56"/>
                  <a:pt x="4" y="54"/>
                </a:cubicBezTo>
                <a:cubicBezTo>
                  <a:pt x="4" y="55"/>
                  <a:pt x="4" y="56"/>
                  <a:pt x="4" y="57"/>
                </a:cubicBezTo>
                <a:cubicBezTo>
                  <a:pt x="4" y="58"/>
                  <a:pt x="4" y="60"/>
                  <a:pt x="4" y="61"/>
                </a:cubicBezTo>
                <a:cubicBezTo>
                  <a:pt x="4" y="60"/>
                  <a:pt x="5" y="61"/>
                  <a:pt x="4" y="62"/>
                </a:cubicBezTo>
                <a:cubicBezTo>
                  <a:pt x="4" y="62"/>
                  <a:pt x="4" y="61"/>
                  <a:pt x="4" y="61"/>
                </a:cubicBezTo>
                <a:cubicBezTo>
                  <a:pt x="4" y="62"/>
                  <a:pt x="4" y="64"/>
                  <a:pt x="4" y="65"/>
                </a:cubicBezTo>
                <a:cubicBezTo>
                  <a:pt x="4" y="66"/>
                  <a:pt x="5" y="66"/>
                  <a:pt x="4" y="66"/>
                </a:cubicBezTo>
                <a:cubicBezTo>
                  <a:pt x="3" y="70"/>
                  <a:pt x="4" y="75"/>
                  <a:pt x="4" y="79"/>
                </a:cubicBezTo>
                <a:cubicBezTo>
                  <a:pt x="4" y="79"/>
                  <a:pt x="5" y="80"/>
                  <a:pt x="4" y="81"/>
                </a:cubicBezTo>
                <a:cubicBezTo>
                  <a:pt x="3" y="81"/>
                  <a:pt x="4" y="81"/>
                  <a:pt x="4" y="81"/>
                </a:cubicBezTo>
                <a:cubicBezTo>
                  <a:pt x="4" y="82"/>
                  <a:pt x="4" y="84"/>
                  <a:pt x="5" y="85"/>
                </a:cubicBezTo>
                <a:cubicBezTo>
                  <a:pt x="5" y="85"/>
                  <a:pt x="5" y="85"/>
                  <a:pt x="4" y="85"/>
                </a:cubicBezTo>
                <a:cubicBezTo>
                  <a:pt x="5" y="86"/>
                  <a:pt x="5" y="87"/>
                  <a:pt x="4" y="87"/>
                </a:cubicBezTo>
                <a:cubicBezTo>
                  <a:pt x="4" y="87"/>
                  <a:pt x="4" y="86"/>
                  <a:pt x="4" y="86"/>
                </a:cubicBezTo>
                <a:cubicBezTo>
                  <a:pt x="5" y="98"/>
                  <a:pt x="5" y="98"/>
                  <a:pt x="5" y="98"/>
                </a:cubicBezTo>
                <a:cubicBezTo>
                  <a:pt x="5" y="98"/>
                  <a:pt x="5" y="99"/>
                  <a:pt x="5" y="100"/>
                </a:cubicBezTo>
                <a:cubicBezTo>
                  <a:pt x="4" y="96"/>
                  <a:pt x="4" y="93"/>
                  <a:pt x="3" y="90"/>
                </a:cubicBezTo>
                <a:cubicBezTo>
                  <a:pt x="3" y="87"/>
                  <a:pt x="3" y="84"/>
                  <a:pt x="2" y="81"/>
                </a:cubicBezTo>
                <a:cubicBezTo>
                  <a:pt x="2" y="80"/>
                  <a:pt x="2" y="80"/>
                  <a:pt x="3" y="80"/>
                </a:cubicBezTo>
                <a:cubicBezTo>
                  <a:pt x="3" y="80"/>
                  <a:pt x="2" y="79"/>
                  <a:pt x="2" y="79"/>
                </a:cubicBezTo>
                <a:cubicBezTo>
                  <a:pt x="2" y="76"/>
                  <a:pt x="2" y="73"/>
                  <a:pt x="2" y="70"/>
                </a:cubicBezTo>
                <a:cubicBezTo>
                  <a:pt x="2" y="70"/>
                  <a:pt x="2" y="70"/>
                  <a:pt x="2" y="69"/>
                </a:cubicBezTo>
                <a:cubicBezTo>
                  <a:pt x="2" y="69"/>
                  <a:pt x="2" y="68"/>
                  <a:pt x="2" y="68"/>
                </a:cubicBezTo>
                <a:cubicBezTo>
                  <a:pt x="1" y="58"/>
                  <a:pt x="2" y="48"/>
                  <a:pt x="2" y="38"/>
                </a:cubicBezTo>
                <a:cubicBezTo>
                  <a:pt x="2" y="36"/>
                  <a:pt x="3" y="35"/>
                  <a:pt x="3" y="33"/>
                </a:cubicBezTo>
                <a:cubicBezTo>
                  <a:pt x="3" y="33"/>
                  <a:pt x="3" y="33"/>
                  <a:pt x="3" y="33"/>
                </a:cubicBezTo>
                <a:cubicBezTo>
                  <a:pt x="3" y="18"/>
                  <a:pt x="3" y="18"/>
                  <a:pt x="3" y="18"/>
                </a:cubicBezTo>
                <a:cubicBezTo>
                  <a:pt x="3" y="17"/>
                  <a:pt x="2" y="16"/>
                  <a:pt x="3" y="15"/>
                </a:cubicBezTo>
                <a:cubicBezTo>
                  <a:pt x="3" y="16"/>
                  <a:pt x="4" y="15"/>
                  <a:pt x="3" y="15"/>
                </a:cubicBezTo>
                <a:cubicBezTo>
                  <a:pt x="3" y="15"/>
                  <a:pt x="2" y="15"/>
                  <a:pt x="2" y="14"/>
                </a:cubicBezTo>
                <a:cubicBezTo>
                  <a:pt x="3" y="15"/>
                  <a:pt x="4" y="14"/>
                  <a:pt x="3" y="14"/>
                </a:cubicBezTo>
                <a:cubicBezTo>
                  <a:pt x="3" y="13"/>
                  <a:pt x="2" y="13"/>
                  <a:pt x="1" y="13"/>
                </a:cubicBezTo>
                <a:cubicBezTo>
                  <a:pt x="0" y="12"/>
                  <a:pt x="0" y="11"/>
                  <a:pt x="0" y="11"/>
                </a:cubicBezTo>
                <a:cubicBezTo>
                  <a:pt x="1" y="9"/>
                  <a:pt x="1" y="8"/>
                  <a:pt x="2" y="7"/>
                </a:cubicBezTo>
                <a:cubicBezTo>
                  <a:pt x="3" y="7"/>
                  <a:pt x="3" y="7"/>
                  <a:pt x="4" y="7"/>
                </a:cubicBezTo>
                <a:cubicBezTo>
                  <a:pt x="4" y="1"/>
                  <a:pt x="4" y="1"/>
                  <a:pt x="4" y="1"/>
                </a:cubicBezTo>
                <a:cubicBezTo>
                  <a:pt x="5" y="0"/>
                  <a:pt x="6" y="0"/>
                  <a:pt x="7" y="0"/>
                </a:cubicBezTo>
                <a:cubicBezTo>
                  <a:pt x="7" y="2"/>
                  <a:pt x="7" y="4"/>
                  <a:pt x="7" y="6"/>
                </a:cubicBezTo>
                <a:cubicBezTo>
                  <a:pt x="7" y="6"/>
                  <a:pt x="8" y="7"/>
                  <a:pt x="8" y="8"/>
                </a:cubicBezTo>
                <a:cubicBezTo>
                  <a:pt x="8" y="8"/>
                  <a:pt x="8" y="9"/>
                  <a:pt x="8" y="9"/>
                </a:cubicBezTo>
                <a:cubicBezTo>
                  <a:pt x="9" y="9"/>
                  <a:pt x="10" y="8"/>
                  <a:pt x="11" y="9"/>
                </a:cubicBezTo>
                <a:cubicBezTo>
                  <a:pt x="11" y="10"/>
                  <a:pt x="11" y="11"/>
                  <a:pt x="12" y="11"/>
                </a:cubicBezTo>
                <a:cubicBezTo>
                  <a:pt x="17" y="11"/>
                  <a:pt x="21" y="12"/>
                  <a:pt x="26" y="13"/>
                </a:cubicBezTo>
                <a:cubicBezTo>
                  <a:pt x="27" y="13"/>
                  <a:pt x="28" y="13"/>
                  <a:pt x="28" y="13"/>
                </a:cubicBezTo>
                <a:cubicBezTo>
                  <a:pt x="29" y="13"/>
                  <a:pt x="31" y="14"/>
                  <a:pt x="32" y="14"/>
                </a:cubicBezTo>
                <a:cubicBezTo>
                  <a:pt x="32" y="14"/>
                  <a:pt x="33" y="15"/>
                  <a:pt x="33" y="15"/>
                </a:cubicBezTo>
                <a:cubicBezTo>
                  <a:pt x="52" y="17"/>
                  <a:pt x="72" y="21"/>
                  <a:pt x="90" y="26"/>
                </a:cubicBezTo>
                <a:cubicBezTo>
                  <a:pt x="93" y="27"/>
                  <a:pt x="97" y="27"/>
                  <a:pt x="100" y="28"/>
                </a:cubicBezTo>
                <a:cubicBezTo>
                  <a:pt x="100" y="27"/>
                  <a:pt x="99" y="27"/>
                  <a:pt x="100" y="26"/>
                </a:cubicBezTo>
                <a:cubicBezTo>
                  <a:pt x="101" y="26"/>
                  <a:pt x="102" y="25"/>
                  <a:pt x="103" y="25"/>
                </a:cubicBezTo>
                <a:cubicBezTo>
                  <a:pt x="104" y="26"/>
                  <a:pt x="103" y="26"/>
                  <a:pt x="103" y="27"/>
                </a:cubicBezTo>
                <a:cubicBezTo>
                  <a:pt x="103" y="28"/>
                  <a:pt x="104" y="30"/>
                  <a:pt x="104" y="31"/>
                </a:cubicBezTo>
                <a:cubicBezTo>
                  <a:pt x="104" y="31"/>
                  <a:pt x="105" y="31"/>
                  <a:pt x="105" y="31"/>
                </a:cubicBezTo>
                <a:cubicBezTo>
                  <a:pt x="105" y="32"/>
                  <a:pt x="105" y="33"/>
                  <a:pt x="106" y="33"/>
                </a:cubicBezTo>
                <a:cubicBezTo>
                  <a:pt x="106" y="34"/>
                  <a:pt x="104" y="35"/>
                  <a:pt x="104" y="36"/>
                </a:cubicBezTo>
                <a:cubicBezTo>
                  <a:pt x="105" y="42"/>
                  <a:pt x="107" y="47"/>
                  <a:pt x="108" y="53"/>
                </a:cubicBezTo>
                <a:cubicBezTo>
                  <a:pt x="110" y="59"/>
                  <a:pt x="110" y="59"/>
                  <a:pt x="110" y="59"/>
                </a:cubicBezTo>
                <a:cubicBezTo>
                  <a:pt x="110" y="60"/>
                  <a:pt x="108" y="60"/>
                  <a:pt x="107" y="61"/>
                </a:cubicBezTo>
                <a:cubicBezTo>
                  <a:pt x="108" y="63"/>
                  <a:pt x="108" y="64"/>
                  <a:pt x="109" y="65"/>
                </a:cubicBezTo>
                <a:cubicBezTo>
                  <a:pt x="109" y="65"/>
                  <a:pt x="109" y="67"/>
                  <a:pt x="108" y="67"/>
                </a:cubicBezTo>
                <a:cubicBezTo>
                  <a:pt x="107" y="67"/>
                  <a:pt x="106" y="67"/>
                  <a:pt x="105" y="66"/>
                </a:cubicBezTo>
                <a:cubicBezTo>
                  <a:pt x="104" y="64"/>
                  <a:pt x="104" y="61"/>
                  <a:pt x="104" y="58"/>
                </a:cubicBezTo>
                <a:cubicBezTo>
                  <a:pt x="95" y="67"/>
                  <a:pt x="95" y="67"/>
                  <a:pt x="95" y="67"/>
                </a:cubicBezTo>
                <a:cubicBezTo>
                  <a:pt x="92" y="69"/>
                  <a:pt x="88" y="71"/>
                  <a:pt x="85" y="74"/>
                </a:cubicBezTo>
                <a:cubicBezTo>
                  <a:pt x="104" y="83"/>
                  <a:pt x="133" y="91"/>
                  <a:pt x="155" y="89"/>
                </a:cubicBezTo>
                <a:cubicBezTo>
                  <a:pt x="167" y="89"/>
                  <a:pt x="176" y="85"/>
                  <a:pt x="186" y="83"/>
                </a:cubicBezTo>
                <a:cubicBezTo>
                  <a:pt x="188" y="82"/>
                  <a:pt x="191" y="81"/>
                  <a:pt x="193" y="81"/>
                </a:cubicBezTo>
                <a:cubicBezTo>
                  <a:pt x="194" y="81"/>
                  <a:pt x="194" y="81"/>
                  <a:pt x="194" y="80"/>
                </a:cubicBezTo>
                <a:cubicBezTo>
                  <a:pt x="193" y="78"/>
                  <a:pt x="193" y="76"/>
                  <a:pt x="193" y="74"/>
                </a:cubicBezTo>
                <a:cubicBezTo>
                  <a:pt x="193" y="73"/>
                  <a:pt x="193" y="73"/>
                  <a:pt x="193" y="72"/>
                </a:cubicBezTo>
                <a:cubicBezTo>
                  <a:pt x="194" y="72"/>
                  <a:pt x="195" y="72"/>
                  <a:pt x="196" y="72"/>
                </a:cubicBezTo>
                <a:cubicBezTo>
                  <a:pt x="196" y="75"/>
                  <a:pt x="197" y="77"/>
                  <a:pt x="198" y="79"/>
                </a:cubicBezTo>
                <a:cubicBezTo>
                  <a:pt x="198" y="80"/>
                  <a:pt x="199" y="79"/>
                  <a:pt x="199" y="79"/>
                </a:cubicBezTo>
                <a:cubicBezTo>
                  <a:pt x="198" y="77"/>
                  <a:pt x="197" y="76"/>
                  <a:pt x="197" y="74"/>
                </a:cubicBezTo>
                <a:cubicBezTo>
                  <a:pt x="197" y="73"/>
                  <a:pt x="197" y="73"/>
                  <a:pt x="198" y="73"/>
                </a:cubicBezTo>
                <a:cubicBezTo>
                  <a:pt x="198" y="73"/>
                  <a:pt x="199" y="72"/>
                  <a:pt x="200" y="72"/>
                </a:cubicBezTo>
                <a:cubicBezTo>
                  <a:pt x="200" y="72"/>
                  <a:pt x="201" y="73"/>
                  <a:pt x="201" y="74"/>
                </a:cubicBezTo>
                <a:cubicBezTo>
                  <a:pt x="207" y="96"/>
                  <a:pt x="215" y="117"/>
                  <a:pt x="222" y="138"/>
                </a:cubicBezTo>
                <a:cubicBezTo>
                  <a:pt x="222" y="139"/>
                  <a:pt x="223" y="140"/>
                  <a:pt x="224" y="141"/>
                </a:cubicBezTo>
                <a:cubicBezTo>
                  <a:pt x="224" y="141"/>
                  <a:pt x="224" y="140"/>
                  <a:pt x="224" y="140"/>
                </a:cubicBezTo>
                <a:cubicBezTo>
                  <a:pt x="225" y="140"/>
                  <a:pt x="226" y="140"/>
                  <a:pt x="226" y="140"/>
                </a:cubicBezTo>
                <a:cubicBezTo>
                  <a:pt x="226" y="141"/>
                  <a:pt x="227" y="142"/>
                  <a:pt x="226" y="142"/>
                </a:cubicBezTo>
                <a:cubicBezTo>
                  <a:pt x="227" y="143"/>
                  <a:pt x="227" y="142"/>
                  <a:pt x="227" y="142"/>
                </a:cubicBezTo>
                <a:cubicBezTo>
                  <a:pt x="229" y="138"/>
                  <a:pt x="229" y="138"/>
                  <a:pt x="229" y="138"/>
                </a:cubicBezTo>
                <a:cubicBezTo>
                  <a:pt x="230" y="138"/>
                  <a:pt x="231" y="138"/>
                  <a:pt x="232" y="139"/>
                </a:cubicBezTo>
                <a:cubicBezTo>
                  <a:pt x="232" y="139"/>
                  <a:pt x="232" y="140"/>
                  <a:pt x="232" y="140"/>
                </a:cubicBezTo>
                <a:close/>
              </a:path>
            </a:pathLst>
          </a:custGeom>
          <a:solidFill>
            <a:schemeClr val="accent3"/>
          </a:solidFill>
          <a:ln>
            <a:noFill/>
          </a:ln>
        </p:spPr>
        <p:txBody>
          <a:bodyPr lIns="0" tIns="0" rIns="0" bIns="0" anchor="ctr">
            <a:normAutofit/>
          </a:bodyPr>
          <a:lstStyle/>
          <a:p>
            <a:pPr>
              <a:defRPr/>
            </a:pPr>
            <a:endParaRPr lang="zh-CN" altLang="en-US" sz="1600"/>
          </a:p>
        </p:txBody>
      </p:sp>
      <p:sp>
        <p:nvSpPr>
          <p:cNvPr id="22" name="MH_Other_6"/>
          <p:cNvSpPr>
            <a:spLocks noEditPoints="1"/>
          </p:cNvSpPr>
          <p:nvPr>
            <p:custDataLst>
              <p:tags r:id="rId2"/>
            </p:custDataLst>
          </p:nvPr>
        </p:nvSpPr>
        <p:spPr bwMode="auto">
          <a:xfrm rot="7545997">
            <a:off x="7297537" y="4358639"/>
            <a:ext cx="861695" cy="1429385"/>
          </a:xfrm>
          <a:custGeom>
            <a:avLst/>
            <a:gdLst>
              <a:gd name="T0" fmla="*/ 202 w 232"/>
              <a:gd name="T1" fmla="*/ 90 h 184"/>
              <a:gd name="T2" fmla="*/ 21 w 232"/>
              <a:gd name="T3" fmla="*/ 128 h 184"/>
              <a:gd name="T4" fmla="*/ 108 w 232"/>
              <a:gd name="T5" fmla="*/ 145 h 184"/>
              <a:gd name="T6" fmla="*/ 208 w 232"/>
              <a:gd name="T7" fmla="*/ 117 h 184"/>
              <a:gd name="T8" fmla="*/ 4 w 232"/>
              <a:gd name="T9" fmla="*/ 84 h 184"/>
              <a:gd name="T10" fmla="*/ 110 w 232"/>
              <a:gd name="T11" fmla="*/ 159 h 184"/>
              <a:gd name="T12" fmla="*/ 116 w 232"/>
              <a:gd name="T13" fmla="*/ 162 h 184"/>
              <a:gd name="T14" fmla="*/ 28 w 232"/>
              <a:gd name="T15" fmla="*/ 120 h 184"/>
              <a:gd name="T16" fmla="*/ 28 w 232"/>
              <a:gd name="T17" fmla="*/ 120 h 184"/>
              <a:gd name="T18" fmla="*/ 93 w 232"/>
              <a:gd name="T19" fmla="*/ 153 h 184"/>
              <a:gd name="T20" fmla="*/ 25 w 232"/>
              <a:gd name="T21" fmla="*/ 129 h 184"/>
              <a:gd name="T22" fmla="*/ 160 w 232"/>
              <a:gd name="T23" fmla="*/ 171 h 184"/>
              <a:gd name="T24" fmla="*/ 111 w 232"/>
              <a:gd name="T25" fmla="*/ 151 h 184"/>
              <a:gd name="T26" fmla="*/ 134 w 232"/>
              <a:gd name="T27" fmla="*/ 157 h 184"/>
              <a:gd name="T28" fmla="*/ 37 w 232"/>
              <a:gd name="T29" fmla="*/ 126 h 184"/>
              <a:gd name="T30" fmla="*/ 127 w 232"/>
              <a:gd name="T31" fmla="*/ 153 h 184"/>
              <a:gd name="T32" fmla="*/ 100 w 232"/>
              <a:gd name="T33" fmla="*/ 148 h 184"/>
              <a:gd name="T34" fmla="*/ 105 w 232"/>
              <a:gd name="T35" fmla="*/ 151 h 184"/>
              <a:gd name="T36" fmla="*/ 134 w 232"/>
              <a:gd name="T37" fmla="*/ 154 h 184"/>
              <a:gd name="T38" fmla="*/ 174 w 232"/>
              <a:gd name="T39" fmla="*/ 168 h 184"/>
              <a:gd name="T40" fmla="*/ 84 w 232"/>
              <a:gd name="T41" fmla="*/ 133 h 184"/>
              <a:gd name="T42" fmla="*/ 103 w 232"/>
              <a:gd name="T43" fmla="*/ 157 h 184"/>
              <a:gd name="T44" fmla="*/ 180 w 232"/>
              <a:gd name="T45" fmla="*/ 164 h 184"/>
              <a:gd name="T46" fmla="*/ 145 w 232"/>
              <a:gd name="T47" fmla="*/ 158 h 184"/>
              <a:gd name="T48" fmla="*/ 140 w 232"/>
              <a:gd name="T49" fmla="*/ 156 h 184"/>
              <a:gd name="T50" fmla="*/ 96 w 232"/>
              <a:gd name="T51" fmla="*/ 146 h 184"/>
              <a:gd name="T52" fmla="*/ 98 w 232"/>
              <a:gd name="T53" fmla="*/ 140 h 184"/>
              <a:gd name="T54" fmla="*/ 155 w 232"/>
              <a:gd name="T55" fmla="*/ 166 h 184"/>
              <a:gd name="T56" fmla="*/ 147 w 232"/>
              <a:gd name="T57" fmla="*/ 164 h 184"/>
              <a:gd name="T58" fmla="*/ 12 w 232"/>
              <a:gd name="T59" fmla="*/ 38 h 184"/>
              <a:gd name="T60" fmla="*/ 142 w 232"/>
              <a:gd name="T61" fmla="*/ 156 h 184"/>
              <a:gd name="T62" fmla="*/ 83 w 232"/>
              <a:gd name="T63" fmla="*/ 70 h 184"/>
              <a:gd name="T64" fmla="*/ 173 w 232"/>
              <a:gd name="T65" fmla="*/ 159 h 184"/>
              <a:gd name="T66" fmla="*/ 157 w 232"/>
              <a:gd name="T67" fmla="*/ 158 h 184"/>
              <a:gd name="T68" fmla="*/ 144 w 232"/>
              <a:gd name="T69" fmla="*/ 164 h 184"/>
              <a:gd name="T70" fmla="*/ 85 w 232"/>
              <a:gd name="T71" fmla="*/ 133 h 184"/>
              <a:gd name="T72" fmla="*/ 32 w 232"/>
              <a:gd name="T73" fmla="*/ 23 h 184"/>
              <a:gd name="T74" fmla="*/ 17 w 232"/>
              <a:gd name="T75" fmla="*/ 49 h 184"/>
              <a:gd name="T76" fmla="*/ 88 w 232"/>
              <a:gd name="T77" fmla="*/ 67 h 184"/>
              <a:gd name="T78" fmla="*/ 14 w 232"/>
              <a:gd name="T79" fmla="*/ 45 h 184"/>
              <a:gd name="T80" fmla="*/ 94 w 232"/>
              <a:gd name="T81" fmla="*/ 60 h 184"/>
              <a:gd name="T82" fmla="*/ 59 w 232"/>
              <a:gd name="T83" fmla="*/ 114 h 184"/>
              <a:gd name="T84" fmla="*/ 24 w 232"/>
              <a:gd name="T85" fmla="*/ 54 h 184"/>
              <a:gd name="T86" fmla="*/ 19 w 232"/>
              <a:gd name="T87" fmla="*/ 120 h 184"/>
              <a:gd name="T88" fmla="*/ 153 w 232"/>
              <a:gd name="T89" fmla="*/ 147 h 184"/>
              <a:gd name="T90" fmla="*/ 204 w 232"/>
              <a:gd name="T91" fmla="*/ 129 h 184"/>
              <a:gd name="T92" fmla="*/ 186 w 232"/>
              <a:gd name="T93" fmla="*/ 132 h 184"/>
              <a:gd name="T94" fmla="*/ 168 w 232"/>
              <a:gd name="T95" fmla="*/ 117 h 184"/>
              <a:gd name="T96" fmla="*/ 192 w 232"/>
              <a:gd name="T97" fmla="*/ 108 h 184"/>
              <a:gd name="T98" fmla="*/ 64 w 232"/>
              <a:gd name="T99" fmla="*/ 66 h 184"/>
              <a:gd name="T100" fmla="*/ 47 w 232"/>
              <a:gd name="T101" fmla="*/ 31 h 184"/>
              <a:gd name="T102" fmla="*/ 40 w 232"/>
              <a:gd name="T103" fmla="*/ 59 h 184"/>
              <a:gd name="T104" fmla="*/ 28 w 232"/>
              <a:gd name="T105" fmla="*/ 61 h 184"/>
              <a:gd name="T106" fmla="*/ 209 w 232"/>
              <a:gd name="T107" fmla="*/ 172 h 184"/>
              <a:gd name="T108" fmla="*/ 162 w 232"/>
              <a:gd name="T109" fmla="*/ 176 h 184"/>
              <a:gd name="T110" fmla="*/ 47 w 232"/>
              <a:gd name="T111" fmla="*/ 126 h 184"/>
              <a:gd name="T112" fmla="*/ 6 w 232"/>
              <a:gd name="T113" fmla="*/ 74 h 184"/>
              <a:gd name="T114" fmla="*/ 4 w 232"/>
              <a:gd name="T115" fmla="*/ 81 h 184"/>
              <a:gd name="T116" fmla="*/ 2 w 232"/>
              <a:gd name="T117" fmla="*/ 38 h 184"/>
              <a:gd name="T118" fmla="*/ 7 w 232"/>
              <a:gd name="T119" fmla="*/ 6 h 184"/>
              <a:gd name="T120" fmla="*/ 104 w 232"/>
              <a:gd name="T121" fmla="*/ 31 h 184"/>
              <a:gd name="T122" fmla="*/ 186 w 232"/>
              <a:gd name="T123" fmla="*/ 83 h 184"/>
              <a:gd name="T124" fmla="*/ 224 w 232"/>
              <a:gd name="T125"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4">
                <a:moveTo>
                  <a:pt x="191" y="61"/>
                </a:moveTo>
                <a:cubicBezTo>
                  <a:pt x="191" y="61"/>
                  <a:pt x="191" y="62"/>
                  <a:pt x="191" y="62"/>
                </a:cubicBezTo>
                <a:cubicBezTo>
                  <a:pt x="190" y="62"/>
                  <a:pt x="191" y="61"/>
                  <a:pt x="191" y="61"/>
                </a:cubicBezTo>
                <a:cubicBezTo>
                  <a:pt x="191" y="61"/>
                  <a:pt x="191" y="61"/>
                  <a:pt x="191" y="61"/>
                </a:cubicBezTo>
                <a:close/>
                <a:moveTo>
                  <a:pt x="16" y="50"/>
                </a:moveTo>
                <a:cubicBezTo>
                  <a:pt x="16" y="50"/>
                  <a:pt x="16" y="50"/>
                  <a:pt x="16" y="50"/>
                </a:cubicBezTo>
                <a:cubicBezTo>
                  <a:pt x="16" y="50"/>
                  <a:pt x="16" y="50"/>
                  <a:pt x="16" y="49"/>
                </a:cubicBezTo>
                <a:cubicBezTo>
                  <a:pt x="16" y="51"/>
                  <a:pt x="16" y="51"/>
                  <a:pt x="16" y="51"/>
                </a:cubicBezTo>
                <a:cubicBezTo>
                  <a:pt x="15" y="51"/>
                  <a:pt x="15" y="51"/>
                  <a:pt x="15" y="51"/>
                </a:cubicBezTo>
                <a:cubicBezTo>
                  <a:pt x="16" y="51"/>
                  <a:pt x="16" y="51"/>
                  <a:pt x="16" y="51"/>
                </a:cubicBezTo>
                <a:cubicBezTo>
                  <a:pt x="16" y="50"/>
                  <a:pt x="16" y="50"/>
                  <a:pt x="16" y="50"/>
                </a:cubicBezTo>
                <a:close/>
                <a:moveTo>
                  <a:pt x="201" y="88"/>
                </a:moveTo>
                <a:cubicBezTo>
                  <a:pt x="201" y="89"/>
                  <a:pt x="201" y="89"/>
                  <a:pt x="201" y="89"/>
                </a:cubicBezTo>
                <a:cubicBezTo>
                  <a:pt x="201" y="90"/>
                  <a:pt x="201" y="90"/>
                  <a:pt x="202" y="90"/>
                </a:cubicBezTo>
                <a:cubicBezTo>
                  <a:pt x="201" y="90"/>
                  <a:pt x="201" y="89"/>
                  <a:pt x="201" y="89"/>
                </a:cubicBezTo>
                <a:lnTo>
                  <a:pt x="201" y="88"/>
                </a:lnTo>
                <a:close/>
                <a:moveTo>
                  <a:pt x="81" y="71"/>
                </a:moveTo>
                <a:cubicBezTo>
                  <a:pt x="81" y="69"/>
                  <a:pt x="81" y="69"/>
                  <a:pt x="81" y="69"/>
                </a:cubicBezTo>
                <a:cubicBezTo>
                  <a:pt x="80" y="69"/>
                  <a:pt x="81" y="70"/>
                  <a:pt x="81" y="70"/>
                </a:cubicBezTo>
                <a:cubicBezTo>
                  <a:pt x="81" y="71"/>
                  <a:pt x="81" y="71"/>
                  <a:pt x="81" y="71"/>
                </a:cubicBezTo>
                <a:close/>
                <a:moveTo>
                  <a:pt x="91" y="82"/>
                </a:moveTo>
                <a:cubicBezTo>
                  <a:pt x="91" y="81"/>
                  <a:pt x="90" y="81"/>
                  <a:pt x="89" y="81"/>
                </a:cubicBezTo>
                <a:cubicBezTo>
                  <a:pt x="89" y="82"/>
                  <a:pt x="90" y="82"/>
                  <a:pt x="91" y="82"/>
                </a:cubicBezTo>
                <a:close/>
                <a:moveTo>
                  <a:pt x="21" y="128"/>
                </a:moveTo>
                <a:cubicBezTo>
                  <a:pt x="21" y="128"/>
                  <a:pt x="21" y="129"/>
                  <a:pt x="21" y="129"/>
                </a:cubicBezTo>
                <a:cubicBezTo>
                  <a:pt x="21" y="130"/>
                  <a:pt x="21" y="130"/>
                  <a:pt x="21" y="130"/>
                </a:cubicBezTo>
                <a:cubicBezTo>
                  <a:pt x="21" y="129"/>
                  <a:pt x="21" y="129"/>
                  <a:pt x="21" y="129"/>
                </a:cubicBezTo>
                <a:cubicBezTo>
                  <a:pt x="21" y="129"/>
                  <a:pt x="21" y="128"/>
                  <a:pt x="21" y="128"/>
                </a:cubicBezTo>
                <a:close/>
                <a:moveTo>
                  <a:pt x="143" y="168"/>
                </a:moveTo>
                <a:cubicBezTo>
                  <a:pt x="143" y="168"/>
                  <a:pt x="143" y="168"/>
                  <a:pt x="143" y="169"/>
                </a:cubicBezTo>
                <a:cubicBezTo>
                  <a:pt x="143" y="169"/>
                  <a:pt x="144" y="169"/>
                  <a:pt x="145" y="168"/>
                </a:cubicBezTo>
                <a:cubicBezTo>
                  <a:pt x="144" y="168"/>
                  <a:pt x="144" y="168"/>
                  <a:pt x="143" y="168"/>
                </a:cubicBezTo>
                <a:close/>
                <a:moveTo>
                  <a:pt x="4" y="52"/>
                </a:moveTo>
                <a:cubicBezTo>
                  <a:pt x="4" y="52"/>
                  <a:pt x="4" y="52"/>
                  <a:pt x="4" y="52"/>
                </a:cubicBezTo>
                <a:cubicBezTo>
                  <a:pt x="4" y="53"/>
                  <a:pt x="4" y="54"/>
                  <a:pt x="4" y="54"/>
                </a:cubicBezTo>
                <a:lnTo>
                  <a:pt x="4" y="52"/>
                </a:lnTo>
                <a:close/>
                <a:moveTo>
                  <a:pt x="185" y="153"/>
                </a:moveTo>
                <a:cubicBezTo>
                  <a:pt x="185" y="154"/>
                  <a:pt x="185" y="153"/>
                  <a:pt x="185" y="153"/>
                </a:cubicBezTo>
                <a:cubicBezTo>
                  <a:pt x="184" y="153"/>
                  <a:pt x="184" y="154"/>
                  <a:pt x="185" y="154"/>
                </a:cubicBezTo>
                <a:cubicBezTo>
                  <a:pt x="185" y="154"/>
                  <a:pt x="186" y="154"/>
                  <a:pt x="185" y="153"/>
                </a:cubicBezTo>
                <a:close/>
                <a:moveTo>
                  <a:pt x="108" y="145"/>
                </a:moveTo>
                <a:cubicBezTo>
                  <a:pt x="108" y="145"/>
                  <a:pt x="108" y="145"/>
                  <a:pt x="108" y="145"/>
                </a:cubicBezTo>
                <a:cubicBezTo>
                  <a:pt x="108" y="146"/>
                  <a:pt x="108" y="147"/>
                  <a:pt x="108" y="147"/>
                </a:cubicBezTo>
                <a:cubicBezTo>
                  <a:pt x="108" y="146"/>
                  <a:pt x="109" y="146"/>
                  <a:pt x="108" y="145"/>
                </a:cubicBezTo>
                <a:close/>
                <a:moveTo>
                  <a:pt x="25" y="136"/>
                </a:moveTo>
                <a:cubicBezTo>
                  <a:pt x="25" y="136"/>
                  <a:pt x="26" y="135"/>
                  <a:pt x="25" y="135"/>
                </a:cubicBezTo>
                <a:cubicBezTo>
                  <a:pt x="25" y="135"/>
                  <a:pt x="26" y="137"/>
                  <a:pt x="25" y="136"/>
                </a:cubicBezTo>
                <a:close/>
                <a:moveTo>
                  <a:pt x="175" y="171"/>
                </a:moveTo>
                <a:cubicBezTo>
                  <a:pt x="174" y="171"/>
                  <a:pt x="173" y="171"/>
                  <a:pt x="173" y="172"/>
                </a:cubicBezTo>
                <a:cubicBezTo>
                  <a:pt x="174" y="172"/>
                  <a:pt x="175" y="172"/>
                  <a:pt x="176" y="172"/>
                </a:cubicBezTo>
                <a:cubicBezTo>
                  <a:pt x="175" y="171"/>
                  <a:pt x="175" y="171"/>
                  <a:pt x="175" y="171"/>
                </a:cubicBezTo>
                <a:close/>
                <a:moveTo>
                  <a:pt x="14" y="33"/>
                </a:moveTo>
                <a:cubicBezTo>
                  <a:pt x="14" y="34"/>
                  <a:pt x="13" y="34"/>
                  <a:pt x="13" y="35"/>
                </a:cubicBezTo>
                <a:cubicBezTo>
                  <a:pt x="13" y="35"/>
                  <a:pt x="14" y="34"/>
                  <a:pt x="14" y="33"/>
                </a:cubicBezTo>
                <a:close/>
                <a:moveTo>
                  <a:pt x="209" y="119"/>
                </a:moveTo>
                <a:cubicBezTo>
                  <a:pt x="209" y="119"/>
                  <a:pt x="208" y="118"/>
                  <a:pt x="208" y="117"/>
                </a:cubicBezTo>
                <a:cubicBezTo>
                  <a:pt x="208" y="118"/>
                  <a:pt x="208" y="119"/>
                  <a:pt x="209" y="119"/>
                </a:cubicBezTo>
                <a:close/>
                <a:moveTo>
                  <a:pt x="5" y="87"/>
                </a:moveTo>
                <a:cubicBezTo>
                  <a:pt x="5" y="88"/>
                  <a:pt x="5" y="89"/>
                  <a:pt x="5" y="89"/>
                </a:cubicBezTo>
                <a:cubicBezTo>
                  <a:pt x="4" y="88"/>
                  <a:pt x="4" y="88"/>
                  <a:pt x="4" y="87"/>
                </a:cubicBezTo>
                <a:lnTo>
                  <a:pt x="5" y="87"/>
                </a:lnTo>
                <a:close/>
                <a:moveTo>
                  <a:pt x="24" y="123"/>
                </a:moveTo>
                <a:cubicBezTo>
                  <a:pt x="24" y="121"/>
                  <a:pt x="24" y="121"/>
                  <a:pt x="24" y="121"/>
                </a:cubicBezTo>
                <a:cubicBezTo>
                  <a:pt x="23" y="121"/>
                  <a:pt x="24" y="122"/>
                  <a:pt x="24" y="123"/>
                </a:cubicBezTo>
                <a:cubicBezTo>
                  <a:pt x="24" y="123"/>
                  <a:pt x="24" y="123"/>
                  <a:pt x="24" y="123"/>
                </a:cubicBezTo>
                <a:close/>
                <a:moveTo>
                  <a:pt x="21" y="128"/>
                </a:moveTo>
                <a:cubicBezTo>
                  <a:pt x="21" y="127"/>
                  <a:pt x="21" y="126"/>
                  <a:pt x="20" y="126"/>
                </a:cubicBezTo>
                <a:cubicBezTo>
                  <a:pt x="20" y="126"/>
                  <a:pt x="20" y="127"/>
                  <a:pt x="21" y="128"/>
                </a:cubicBezTo>
                <a:close/>
                <a:moveTo>
                  <a:pt x="4" y="84"/>
                </a:moveTo>
                <a:cubicBezTo>
                  <a:pt x="4" y="83"/>
                  <a:pt x="3" y="84"/>
                  <a:pt x="4" y="84"/>
                </a:cubicBezTo>
                <a:cubicBezTo>
                  <a:pt x="4" y="84"/>
                  <a:pt x="3" y="86"/>
                  <a:pt x="4" y="85"/>
                </a:cubicBezTo>
                <a:cubicBezTo>
                  <a:pt x="4" y="85"/>
                  <a:pt x="4" y="84"/>
                  <a:pt x="4" y="84"/>
                </a:cubicBezTo>
                <a:close/>
                <a:moveTo>
                  <a:pt x="103" y="139"/>
                </a:moveTo>
                <a:cubicBezTo>
                  <a:pt x="102" y="139"/>
                  <a:pt x="102" y="139"/>
                  <a:pt x="102" y="139"/>
                </a:cubicBezTo>
                <a:cubicBezTo>
                  <a:pt x="102" y="139"/>
                  <a:pt x="103" y="140"/>
                  <a:pt x="104" y="139"/>
                </a:cubicBezTo>
                <a:cubicBezTo>
                  <a:pt x="104" y="139"/>
                  <a:pt x="103" y="139"/>
                  <a:pt x="103" y="139"/>
                </a:cubicBezTo>
                <a:close/>
                <a:moveTo>
                  <a:pt x="87" y="67"/>
                </a:moveTo>
                <a:cubicBezTo>
                  <a:pt x="87" y="66"/>
                  <a:pt x="86" y="66"/>
                  <a:pt x="86" y="67"/>
                </a:cubicBezTo>
                <a:cubicBezTo>
                  <a:pt x="86" y="67"/>
                  <a:pt x="86" y="69"/>
                  <a:pt x="87" y="68"/>
                </a:cubicBezTo>
                <a:cubicBezTo>
                  <a:pt x="87" y="68"/>
                  <a:pt x="87" y="67"/>
                  <a:pt x="87" y="67"/>
                </a:cubicBezTo>
                <a:close/>
                <a:moveTo>
                  <a:pt x="191" y="170"/>
                </a:moveTo>
                <a:cubicBezTo>
                  <a:pt x="191" y="170"/>
                  <a:pt x="190" y="171"/>
                  <a:pt x="189" y="172"/>
                </a:cubicBezTo>
                <a:cubicBezTo>
                  <a:pt x="190" y="171"/>
                  <a:pt x="191" y="171"/>
                  <a:pt x="191" y="170"/>
                </a:cubicBezTo>
                <a:close/>
                <a:moveTo>
                  <a:pt x="110" y="159"/>
                </a:moveTo>
                <a:cubicBezTo>
                  <a:pt x="109" y="159"/>
                  <a:pt x="111" y="160"/>
                  <a:pt x="109" y="160"/>
                </a:cubicBezTo>
                <a:cubicBezTo>
                  <a:pt x="110" y="161"/>
                  <a:pt x="110" y="161"/>
                  <a:pt x="110" y="161"/>
                </a:cubicBezTo>
                <a:cubicBezTo>
                  <a:pt x="110" y="160"/>
                  <a:pt x="111" y="160"/>
                  <a:pt x="110" y="159"/>
                </a:cubicBezTo>
                <a:close/>
                <a:moveTo>
                  <a:pt x="27" y="122"/>
                </a:moveTo>
                <a:cubicBezTo>
                  <a:pt x="28" y="121"/>
                  <a:pt x="27" y="120"/>
                  <a:pt x="27" y="118"/>
                </a:cubicBezTo>
                <a:cubicBezTo>
                  <a:pt x="27" y="120"/>
                  <a:pt x="27" y="121"/>
                  <a:pt x="27" y="122"/>
                </a:cubicBezTo>
                <a:cubicBezTo>
                  <a:pt x="27" y="122"/>
                  <a:pt x="27" y="122"/>
                  <a:pt x="27" y="122"/>
                </a:cubicBezTo>
                <a:close/>
                <a:moveTo>
                  <a:pt x="195" y="170"/>
                </a:moveTo>
                <a:cubicBezTo>
                  <a:pt x="194" y="170"/>
                  <a:pt x="193" y="171"/>
                  <a:pt x="193" y="172"/>
                </a:cubicBezTo>
                <a:cubicBezTo>
                  <a:pt x="194" y="172"/>
                  <a:pt x="195" y="171"/>
                  <a:pt x="195" y="170"/>
                </a:cubicBezTo>
                <a:close/>
                <a:moveTo>
                  <a:pt x="116" y="162"/>
                </a:moveTo>
                <a:cubicBezTo>
                  <a:pt x="116" y="162"/>
                  <a:pt x="116" y="162"/>
                  <a:pt x="115" y="162"/>
                </a:cubicBezTo>
                <a:cubicBezTo>
                  <a:pt x="115" y="162"/>
                  <a:pt x="116" y="163"/>
                  <a:pt x="116" y="163"/>
                </a:cubicBezTo>
                <a:cubicBezTo>
                  <a:pt x="116" y="163"/>
                  <a:pt x="117" y="162"/>
                  <a:pt x="116" y="162"/>
                </a:cubicBezTo>
                <a:close/>
                <a:moveTo>
                  <a:pt x="92" y="152"/>
                </a:moveTo>
                <a:cubicBezTo>
                  <a:pt x="91" y="151"/>
                  <a:pt x="90" y="151"/>
                  <a:pt x="89" y="150"/>
                </a:cubicBezTo>
                <a:cubicBezTo>
                  <a:pt x="90" y="151"/>
                  <a:pt x="91" y="152"/>
                  <a:pt x="92" y="152"/>
                </a:cubicBezTo>
                <a:cubicBezTo>
                  <a:pt x="92" y="152"/>
                  <a:pt x="92" y="152"/>
                  <a:pt x="92" y="152"/>
                </a:cubicBezTo>
                <a:close/>
                <a:moveTo>
                  <a:pt x="98" y="155"/>
                </a:moveTo>
                <a:cubicBezTo>
                  <a:pt x="98" y="155"/>
                  <a:pt x="98" y="154"/>
                  <a:pt x="98" y="154"/>
                </a:cubicBezTo>
                <a:cubicBezTo>
                  <a:pt x="97" y="155"/>
                  <a:pt x="98" y="156"/>
                  <a:pt x="99" y="156"/>
                </a:cubicBezTo>
                <a:cubicBezTo>
                  <a:pt x="99" y="156"/>
                  <a:pt x="99" y="155"/>
                  <a:pt x="99" y="155"/>
                </a:cubicBezTo>
                <a:cubicBezTo>
                  <a:pt x="99" y="155"/>
                  <a:pt x="98" y="155"/>
                  <a:pt x="98" y="155"/>
                </a:cubicBezTo>
                <a:close/>
                <a:moveTo>
                  <a:pt x="107" y="149"/>
                </a:moveTo>
                <a:cubicBezTo>
                  <a:pt x="106" y="149"/>
                  <a:pt x="106" y="149"/>
                  <a:pt x="106" y="149"/>
                </a:cubicBezTo>
                <a:cubicBezTo>
                  <a:pt x="106" y="150"/>
                  <a:pt x="106" y="153"/>
                  <a:pt x="106" y="153"/>
                </a:cubicBezTo>
                <a:cubicBezTo>
                  <a:pt x="106" y="152"/>
                  <a:pt x="106" y="151"/>
                  <a:pt x="107" y="149"/>
                </a:cubicBezTo>
                <a:close/>
                <a:moveTo>
                  <a:pt x="28" y="120"/>
                </a:moveTo>
                <a:cubicBezTo>
                  <a:pt x="28" y="119"/>
                  <a:pt x="29" y="118"/>
                  <a:pt x="29" y="117"/>
                </a:cubicBezTo>
                <a:cubicBezTo>
                  <a:pt x="28" y="117"/>
                  <a:pt x="28" y="118"/>
                  <a:pt x="28" y="118"/>
                </a:cubicBezTo>
                <a:cubicBezTo>
                  <a:pt x="28" y="119"/>
                  <a:pt x="28" y="119"/>
                  <a:pt x="28" y="120"/>
                </a:cubicBezTo>
                <a:close/>
                <a:moveTo>
                  <a:pt x="139" y="167"/>
                </a:moveTo>
                <a:cubicBezTo>
                  <a:pt x="138" y="168"/>
                  <a:pt x="137" y="167"/>
                  <a:pt x="136" y="168"/>
                </a:cubicBezTo>
                <a:cubicBezTo>
                  <a:pt x="137" y="168"/>
                  <a:pt x="139" y="168"/>
                  <a:pt x="139" y="168"/>
                </a:cubicBezTo>
                <a:cubicBezTo>
                  <a:pt x="140" y="168"/>
                  <a:pt x="140" y="167"/>
                  <a:pt x="139" y="167"/>
                </a:cubicBezTo>
                <a:close/>
                <a:moveTo>
                  <a:pt x="28" y="120"/>
                </a:moveTo>
                <a:cubicBezTo>
                  <a:pt x="28" y="121"/>
                  <a:pt x="29" y="122"/>
                  <a:pt x="29" y="124"/>
                </a:cubicBezTo>
                <a:cubicBezTo>
                  <a:pt x="29" y="124"/>
                  <a:pt x="29" y="124"/>
                  <a:pt x="29" y="124"/>
                </a:cubicBezTo>
                <a:cubicBezTo>
                  <a:pt x="29" y="125"/>
                  <a:pt x="29" y="125"/>
                  <a:pt x="29" y="125"/>
                </a:cubicBezTo>
                <a:cubicBezTo>
                  <a:pt x="29" y="124"/>
                  <a:pt x="29" y="124"/>
                  <a:pt x="29" y="124"/>
                </a:cubicBezTo>
                <a:cubicBezTo>
                  <a:pt x="29" y="123"/>
                  <a:pt x="29" y="121"/>
                  <a:pt x="29" y="120"/>
                </a:cubicBezTo>
                <a:cubicBezTo>
                  <a:pt x="29" y="120"/>
                  <a:pt x="28" y="120"/>
                  <a:pt x="28" y="120"/>
                </a:cubicBezTo>
                <a:close/>
                <a:moveTo>
                  <a:pt x="179" y="154"/>
                </a:moveTo>
                <a:cubicBezTo>
                  <a:pt x="180" y="154"/>
                  <a:pt x="182" y="154"/>
                  <a:pt x="183" y="154"/>
                </a:cubicBezTo>
                <a:cubicBezTo>
                  <a:pt x="182" y="154"/>
                  <a:pt x="181" y="154"/>
                  <a:pt x="181" y="153"/>
                </a:cubicBezTo>
                <a:cubicBezTo>
                  <a:pt x="180" y="154"/>
                  <a:pt x="180" y="154"/>
                  <a:pt x="179" y="154"/>
                </a:cubicBezTo>
                <a:close/>
                <a:moveTo>
                  <a:pt x="114" y="148"/>
                </a:moveTo>
                <a:cubicBezTo>
                  <a:pt x="114" y="149"/>
                  <a:pt x="114" y="150"/>
                  <a:pt x="114" y="151"/>
                </a:cubicBezTo>
                <a:cubicBezTo>
                  <a:pt x="114" y="150"/>
                  <a:pt x="114" y="149"/>
                  <a:pt x="115" y="149"/>
                </a:cubicBezTo>
                <a:cubicBezTo>
                  <a:pt x="115" y="148"/>
                  <a:pt x="115" y="148"/>
                  <a:pt x="114" y="148"/>
                </a:cubicBezTo>
                <a:close/>
                <a:moveTo>
                  <a:pt x="156" y="154"/>
                </a:moveTo>
                <a:cubicBezTo>
                  <a:pt x="156" y="154"/>
                  <a:pt x="156" y="153"/>
                  <a:pt x="156" y="153"/>
                </a:cubicBezTo>
                <a:cubicBezTo>
                  <a:pt x="155" y="153"/>
                  <a:pt x="153" y="153"/>
                  <a:pt x="152" y="153"/>
                </a:cubicBezTo>
                <a:lnTo>
                  <a:pt x="156" y="154"/>
                </a:lnTo>
                <a:close/>
                <a:moveTo>
                  <a:pt x="96" y="154"/>
                </a:moveTo>
                <a:cubicBezTo>
                  <a:pt x="95" y="153"/>
                  <a:pt x="94" y="153"/>
                  <a:pt x="93" y="153"/>
                </a:cubicBezTo>
                <a:cubicBezTo>
                  <a:pt x="94" y="154"/>
                  <a:pt x="95" y="154"/>
                  <a:pt x="96" y="155"/>
                </a:cubicBezTo>
                <a:cubicBezTo>
                  <a:pt x="96" y="155"/>
                  <a:pt x="96" y="154"/>
                  <a:pt x="96" y="154"/>
                </a:cubicBezTo>
                <a:close/>
                <a:moveTo>
                  <a:pt x="171" y="171"/>
                </a:moveTo>
                <a:cubicBezTo>
                  <a:pt x="170" y="172"/>
                  <a:pt x="169" y="171"/>
                  <a:pt x="168" y="171"/>
                </a:cubicBezTo>
                <a:cubicBezTo>
                  <a:pt x="168" y="171"/>
                  <a:pt x="168" y="172"/>
                  <a:pt x="168" y="172"/>
                </a:cubicBezTo>
                <a:cubicBezTo>
                  <a:pt x="169" y="172"/>
                  <a:pt x="170" y="172"/>
                  <a:pt x="170" y="172"/>
                </a:cubicBezTo>
                <a:cubicBezTo>
                  <a:pt x="171" y="172"/>
                  <a:pt x="172" y="172"/>
                  <a:pt x="171" y="171"/>
                </a:cubicBezTo>
                <a:close/>
                <a:moveTo>
                  <a:pt x="24" y="123"/>
                </a:moveTo>
                <a:cubicBezTo>
                  <a:pt x="24" y="123"/>
                  <a:pt x="24" y="124"/>
                  <a:pt x="24" y="125"/>
                </a:cubicBezTo>
                <a:cubicBezTo>
                  <a:pt x="24" y="125"/>
                  <a:pt x="25" y="125"/>
                  <a:pt x="25" y="125"/>
                </a:cubicBezTo>
                <a:cubicBezTo>
                  <a:pt x="25" y="125"/>
                  <a:pt x="25" y="126"/>
                  <a:pt x="25" y="126"/>
                </a:cubicBezTo>
                <a:cubicBezTo>
                  <a:pt x="25" y="127"/>
                  <a:pt x="25" y="127"/>
                  <a:pt x="25" y="127"/>
                </a:cubicBezTo>
                <a:cubicBezTo>
                  <a:pt x="25" y="128"/>
                  <a:pt x="25" y="128"/>
                  <a:pt x="25" y="128"/>
                </a:cubicBezTo>
                <a:cubicBezTo>
                  <a:pt x="25" y="129"/>
                  <a:pt x="25" y="129"/>
                  <a:pt x="25" y="129"/>
                </a:cubicBezTo>
                <a:cubicBezTo>
                  <a:pt x="25" y="130"/>
                  <a:pt x="25" y="130"/>
                  <a:pt x="25" y="130"/>
                </a:cubicBezTo>
                <a:cubicBezTo>
                  <a:pt x="25" y="129"/>
                  <a:pt x="25" y="129"/>
                  <a:pt x="25" y="129"/>
                </a:cubicBezTo>
                <a:cubicBezTo>
                  <a:pt x="25" y="128"/>
                  <a:pt x="25" y="128"/>
                  <a:pt x="25" y="128"/>
                </a:cubicBezTo>
                <a:cubicBezTo>
                  <a:pt x="25" y="127"/>
                  <a:pt x="25" y="127"/>
                  <a:pt x="25" y="127"/>
                </a:cubicBezTo>
                <a:cubicBezTo>
                  <a:pt x="25" y="126"/>
                  <a:pt x="25" y="126"/>
                  <a:pt x="25" y="126"/>
                </a:cubicBezTo>
                <a:cubicBezTo>
                  <a:pt x="25" y="126"/>
                  <a:pt x="25" y="125"/>
                  <a:pt x="25" y="125"/>
                </a:cubicBezTo>
                <a:cubicBezTo>
                  <a:pt x="25" y="124"/>
                  <a:pt x="25" y="124"/>
                  <a:pt x="25" y="123"/>
                </a:cubicBezTo>
                <a:cubicBezTo>
                  <a:pt x="24" y="123"/>
                  <a:pt x="24" y="123"/>
                  <a:pt x="24" y="123"/>
                </a:cubicBezTo>
                <a:close/>
                <a:moveTo>
                  <a:pt x="114" y="161"/>
                </a:moveTo>
                <a:cubicBezTo>
                  <a:pt x="113" y="161"/>
                  <a:pt x="112" y="160"/>
                  <a:pt x="112" y="160"/>
                </a:cubicBezTo>
                <a:cubicBezTo>
                  <a:pt x="111" y="161"/>
                  <a:pt x="112" y="161"/>
                  <a:pt x="113" y="162"/>
                </a:cubicBezTo>
                <a:cubicBezTo>
                  <a:pt x="113" y="162"/>
                  <a:pt x="114" y="161"/>
                  <a:pt x="114" y="161"/>
                </a:cubicBezTo>
                <a:close/>
                <a:moveTo>
                  <a:pt x="162" y="171"/>
                </a:moveTo>
                <a:cubicBezTo>
                  <a:pt x="161" y="171"/>
                  <a:pt x="161" y="170"/>
                  <a:pt x="160" y="171"/>
                </a:cubicBezTo>
                <a:cubicBezTo>
                  <a:pt x="161" y="171"/>
                  <a:pt x="162" y="171"/>
                  <a:pt x="163" y="171"/>
                </a:cubicBezTo>
                <a:cubicBezTo>
                  <a:pt x="163" y="171"/>
                  <a:pt x="164" y="171"/>
                  <a:pt x="164" y="171"/>
                </a:cubicBezTo>
                <a:cubicBezTo>
                  <a:pt x="163" y="171"/>
                  <a:pt x="163" y="171"/>
                  <a:pt x="162" y="171"/>
                </a:cubicBezTo>
                <a:close/>
                <a:moveTo>
                  <a:pt x="96" y="84"/>
                </a:moveTo>
                <a:cubicBezTo>
                  <a:pt x="95" y="83"/>
                  <a:pt x="93" y="82"/>
                  <a:pt x="91" y="82"/>
                </a:cubicBezTo>
                <a:cubicBezTo>
                  <a:pt x="93" y="82"/>
                  <a:pt x="94" y="83"/>
                  <a:pt x="96" y="84"/>
                </a:cubicBezTo>
                <a:close/>
                <a:moveTo>
                  <a:pt x="123" y="154"/>
                </a:moveTo>
                <a:cubicBezTo>
                  <a:pt x="124" y="153"/>
                  <a:pt x="124" y="152"/>
                  <a:pt x="125" y="152"/>
                </a:cubicBezTo>
                <a:cubicBezTo>
                  <a:pt x="124" y="151"/>
                  <a:pt x="124" y="151"/>
                  <a:pt x="124" y="152"/>
                </a:cubicBezTo>
                <a:cubicBezTo>
                  <a:pt x="123" y="153"/>
                  <a:pt x="123" y="154"/>
                  <a:pt x="123" y="155"/>
                </a:cubicBezTo>
                <a:cubicBezTo>
                  <a:pt x="123" y="155"/>
                  <a:pt x="123" y="154"/>
                  <a:pt x="123" y="154"/>
                </a:cubicBezTo>
                <a:close/>
                <a:moveTo>
                  <a:pt x="112" y="147"/>
                </a:moveTo>
                <a:cubicBezTo>
                  <a:pt x="112" y="147"/>
                  <a:pt x="111" y="147"/>
                  <a:pt x="111" y="147"/>
                </a:cubicBezTo>
                <a:cubicBezTo>
                  <a:pt x="111" y="148"/>
                  <a:pt x="111" y="150"/>
                  <a:pt x="111" y="151"/>
                </a:cubicBezTo>
                <a:cubicBezTo>
                  <a:pt x="111" y="149"/>
                  <a:pt x="112" y="148"/>
                  <a:pt x="112" y="147"/>
                </a:cubicBezTo>
                <a:close/>
                <a:moveTo>
                  <a:pt x="201" y="88"/>
                </a:moveTo>
                <a:cubicBezTo>
                  <a:pt x="201" y="87"/>
                  <a:pt x="200" y="85"/>
                  <a:pt x="200" y="83"/>
                </a:cubicBezTo>
                <a:cubicBezTo>
                  <a:pt x="200" y="84"/>
                  <a:pt x="199" y="84"/>
                  <a:pt x="199" y="84"/>
                </a:cubicBezTo>
                <a:cubicBezTo>
                  <a:pt x="200" y="86"/>
                  <a:pt x="200" y="87"/>
                  <a:pt x="201" y="88"/>
                </a:cubicBezTo>
                <a:close/>
                <a:moveTo>
                  <a:pt x="207" y="158"/>
                </a:moveTo>
                <a:cubicBezTo>
                  <a:pt x="206" y="159"/>
                  <a:pt x="204" y="160"/>
                  <a:pt x="203" y="162"/>
                </a:cubicBezTo>
                <a:cubicBezTo>
                  <a:pt x="203" y="162"/>
                  <a:pt x="203" y="162"/>
                  <a:pt x="203" y="162"/>
                </a:cubicBezTo>
                <a:cubicBezTo>
                  <a:pt x="204" y="161"/>
                  <a:pt x="206" y="160"/>
                  <a:pt x="207" y="158"/>
                </a:cubicBezTo>
                <a:cubicBezTo>
                  <a:pt x="207" y="158"/>
                  <a:pt x="207" y="158"/>
                  <a:pt x="207" y="158"/>
                </a:cubicBezTo>
                <a:close/>
                <a:moveTo>
                  <a:pt x="134" y="157"/>
                </a:moveTo>
                <a:cubicBezTo>
                  <a:pt x="133" y="159"/>
                  <a:pt x="132" y="160"/>
                  <a:pt x="131" y="162"/>
                </a:cubicBezTo>
                <a:cubicBezTo>
                  <a:pt x="131" y="162"/>
                  <a:pt x="131" y="162"/>
                  <a:pt x="132" y="162"/>
                </a:cubicBezTo>
                <a:lnTo>
                  <a:pt x="134" y="157"/>
                </a:lnTo>
                <a:close/>
                <a:moveTo>
                  <a:pt x="112" y="151"/>
                </a:moveTo>
                <a:cubicBezTo>
                  <a:pt x="112" y="152"/>
                  <a:pt x="111" y="154"/>
                  <a:pt x="111" y="155"/>
                </a:cubicBezTo>
                <a:cubicBezTo>
                  <a:pt x="112" y="155"/>
                  <a:pt x="112" y="155"/>
                  <a:pt x="112" y="155"/>
                </a:cubicBezTo>
                <a:cubicBezTo>
                  <a:pt x="112" y="154"/>
                  <a:pt x="112" y="153"/>
                  <a:pt x="112" y="152"/>
                </a:cubicBezTo>
                <a:cubicBezTo>
                  <a:pt x="112" y="151"/>
                  <a:pt x="113" y="151"/>
                  <a:pt x="112" y="151"/>
                </a:cubicBezTo>
                <a:close/>
                <a:moveTo>
                  <a:pt x="164" y="153"/>
                </a:moveTo>
                <a:cubicBezTo>
                  <a:pt x="164" y="153"/>
                  <a:pt x="164" y="154"/>
                  <a:pt x="164" y="154"/>
                </a:cubicBezTo>
                <a:cubicBezTo>
                  <a:pt x="157" y="153"/>
                  <a:pt x="157" y="153"/>
                  <a:pt x="157" y="153"/>
                </a:cubicBezTo>
                <a:cubicBezTo>
                  <a:pt x="159" y="154"/>
                  <a:pt x="161" y="154"/>
                  <a:pt x="162" y="154"/>
                </a:cubicBezTo>
                <a:cubicBezTo>
                  <a:pt x="163" y="154"/>
                  <a:pt x="164" y="154"/>
                  <a:pt x="164" y="153"/>
                </a:cubicBezTo>
                <a:close/>
                <a:moveTo>
                  <a:pt x="37" y="126"/>
                </a:moveTo>
                <a:cubicBezTo>
                  <a:pt x="37" y="124"/>
                  <a:pt x="37" y="122"/>
                  <a:pt x="36" y="120"/>
                </a:cubicBezTo>
                <a:cubicBezTo>
                  <a:pt x="37" y="120"/>
                  <a:pt x="36" y="119"/>
                  <a:pt x="36" y="120"/>
                </a:cubicBezTo>
                <a:cubicBezTo>
                  <a:pt x="37" y="126"/>
                  <a:pt x="37" y="126"/>
                  <a:pt x="37" y="126"/>
                </a:cubicBezTo>
                <a:cubicBezTo>
                  <a:pt x="37" y="126"/>
                  <a:pt x="38" y="127"/>
                  <a:pt x="37" y="126"/>
                </a:cubicBezTo>
                <a:close/>
                <a:moveTo>
                  <a:pt x="35" y="127"/>
                </a:moveTo>
                <a:cubicBezTo>
                  <a:pt x="33" y="120"/>
                  <a:pt x="33" y="120"/>
                  <a:pt x="33" y="120"/>
                </a:cubicBezTo>
                <a:cubicBezTo>
                  <a:pt x="33" y="123"/>
                  <a:pt x="34" y="126"/>
                  <a:pt x="34" y="129"/>
                </a:cubicBezTo>
                <a:cubicBezTo>
                  <a:pt x="34" y="128"/>
                  <a:pt x="35" y="128"/>
                  <a:pt x="35" y="127"/>
                </a:cubicBezTo>
                <a:close/>
                <a:moveTo>
                  <a:pt x="15" y="21"/>
                </a:moveTo>
                <a:cubicBezTo>
                  <a:pt x="13" y="21"/>
                  <a:pt x="12" y="23"/>
                  <a:pt x="11" y="25"/>
                </a:cubicBezTo>
                <a:cubicBezTo>
                  <a:pt x="13" y="24"/>
                  <a:pt x="14" y="22"/>
                  <a:pt x="15" y="21"/>
                </a:cubicBezTo>
                <a:close/>
                <a:moveTo>
                  <a:pt x="74" y="67"/>
                </a:moveTo>
                <a:cubicBezTo>
                  <a:pt x="74" y="67"/>
                  <a:pt x="73" y="64"/>
                  <a:pt x="73" y="63"/>
                </a:cubicBezTo>
                <a:cubicBezTo>
                  <a:pt x="73" y="64"/>
                  <a:pt x="72" y="64"/>
                  <a:pt x="72" y="65"/>
                </a:cubicBezTo>
                <a:cubicBezTo>
                  <a:pt x="73" y="66"/>
                  <a:pt x="73" y="67"/>
                  <a:pt x="74" y="68"/>
                </a:cubicBezTo>
                <a:cubicBezTo>
                  <a:pt x="74" y="68"/>
                  <a:pt x="74" y="68"/>
                  <a:pt x="74" y="67"/>
                </a:cubicBezTo>
                <a:close/>
                <a:moveTo>
                  <a:pt x="127" y="153"/>
                </a:moveTo>
                <a:cubicBezTo>
                  <a:pt x="126" y="154"/>
                  <a:pt x="126" y="156"/>
                  <a:pt x="126" y="157"/>
                </a:cubicBezTo>
                <a:cubicBezTo>
                  <a:pt x="127" y="156"/>
                  <a:pt x="128" y="154"/>
                  <a:pt x="128" y="153"/>
                </a:cubicBezTo>
                <a:lnTo>
                  <a:pt x="127" y="153"/>
                </a:lnTo>
                <a:close/>
                <a:moveTo>
                  <a:pt x="125" y="154"/>
                </a:moveTo>
                <a:cubicBezTo>
                  <a:pt x="124" y="155"/>
                  <a:pt x="123" y="157"/>
                  <a:pt x="122" y="159"/>
                </a:cubicBezTo>
                <a:cubicBezTo>
                  <a:pt x="122" y="159"/>
                  <a:pt x="123" y="160"/>
                  <a:pt x="123" y="159"/>
                </a:cubicBezTo>
                <a:lnTo>
                  <a:pt x="125" y="154"/>
                </a:lnTo>
                <a:close/>
                <a:moveTo>
                  <a:pt x="30" y="123"/>
                </a:moveTo>
                <a:cubicBezTo>
                  <a:pt x="30" y="124"/>
                  <a:pt x="30" y="124"/>
                  <a:pt x="30" y="124"/>
                </a:cubicBezTo>
                <a:cubicBezTo>
                  <a:pt x="31" y="131"/>
                  <a:pt x="31" y="131"/>
                  <a:pt x="31" y="131"/>
                </a:cubicBezTo>
                <a:cubicBezTo>
                  <a:pt x="31" y="131"/>
                  <a:pt x="32" y="131"/>
                  <a:pt x="32" y="130"/>
                </a:cubicBezTo>
                <a:cubicBezTo>
                  <a:pt x="30" y="124"/>
                  <a:pt x="30" y="124"/>
                  <a:pt x="30" y="124"/>
                </a:cubicBezTo>
                <a:lnTo>
                  <a:pt x="30" y="123"/>
                </a:lnTo>
                <a:close/>
                <a:moveTo>
                  <a:pt x="100" y="148"/>
                </a:moveTo>
                <a:cubicBezTo>
                  <a:pt x="99" y="147"/>
                  <a:pt x="100" y="146"/>
                  <a:pt x="99" y="145"/>
                </a:cubicBezTo>
                <a:cubicBezTo>
                  <a:pt x="98" y="150"/>
                  <a:pt x="98" y="150"/>
                  <a:pt x="98" y="150"/>
                </a:cubicBezTo>
                <a:cubicBezTo>
                  <a:pt x="100" y="151"/>
                  <a:pt x="100" y="151"/>
                  <a:pt x="100" y="151"/>
                </a:cubicBezTo>
                <a:cubicBezTo>
                  <a:pt x="100" y="150"/>
                  <a:pt x="100" y="149"/>
                  <a:pt x="100" y="148"/>
                </a:cubicBezTo>
                <a:close/>
                <a:moveTo>
                  <a:pt x="134" y="160"/>
                </a:moveTo>
                <a:cubicBezTo>
                  <a:pt x="135" y="158"/>
                  <a:pt x="137" y="157"/>
                  <a:pt x="138" y="155"/>
                </a:cubicBezTo>
                <a:cubicBezTo>
                  <a:pt x="137" y="155"/>
                  <a:pt x="136" y="154"/>
                  <a:pt x="136" y="155"/>
                </a:cubicBezTo>
                <a:cubicBezTo>
                  <a:pt x="136" y="157"/>
                  <a:pt x="135" y="158"/>
                  <a:pt x="134" y="160"/>
                </a:cubicBezTo>
                <a:close/>
                <a:moveTo>
                  <a:pt x="27" y="122"/>
                </a:moveTo>
                <a:cubicBezTo>
                  <a:pt x="29" y="133"/>
                  <a:pt x="29" y="133"/>
                  <a:pt x="29" y="133"/>
                </a:cubicBezTo>
                <a:cubicBezTo>
                  <a:pt x="29" y="133"/>
                  <a:pt x="30" y="133"/>
                  <a:pt x="29" y="132"/>
                </a:cubicBezTo>
                <a:lnTo>
                  <a:pt x="27" y="122"/>
                </a:lnTo>
                <a:close/>
                <a:moveTo>
                  <a:pt x="104" y="151"/>
                </a:moveTo>
                <a:cubicBezTo>
                  <a:pt x="105" y="151"/>
                  <a:pt x="105" y="151"/>
                  <a:pt x="105" y="151"/>
                </a:cubicBezTo>
                <a:cubicBezTo>
                  <a:pt x="105" y="149"/>
                  <a:pt x="106" y="146"/>
                  <a:pt x="106" y="144"/>
                </a:cubicBezTo>
                <a:cubicBezTo>
                  <a:pt x="105" y="144"/>
                  <a:pt x="105" y="144"/>
                  <a:pt x="105" y="144"/>
                </a:cubicBezTo>
                <a:cubicBezTo>
                  <a:pt x="105" y="146"/>
                  <a:pt x="105" y="148"/>
                  <a:pt x="104" y="151"/>
                </a:cubicBezTo>
                <a:close/>
                <a:moveTo>
                  <a:pt x="179" y="154"/>
                </a:moveTo>
                <a:cubicBezTo>
                  <a:pt x="175" y="154"/>
                  <a:pt x="171" y="154"/>
                  <a:pt x="166" y="154"/>
                </a:cubicBezTo>
                <a:cubicBezTo>
                  <a:pt x="166" y="155"/>
                  <a:pt x="167" y="154"/>
                  <a:pt x="167" y="154"/>
                </a:cubicBezTo>
                <a:cubicBezTo>
                  <a:pt x="172" y="154"/>
                  <a:pt x="175" y="154"/>
                  <a:pt x="179" y="154"/>
                </a:cubicBezTo>
                <a:close/>
                <a:moveTo>
                  <a:pt x="77" y="69"/>
                </a:moveTo>
                <a:cubicBezTo>
                  <a:pt x="76" y="62"/>
                  <a:pt x="76" y="62"/>
                  <a:pt x="76" y="62"/>
                </a:cubicBezTo>
                <a:cubicBezTo>
                  <a:pt x="76" y="62"/>
                  <a:pt x="75" y="62"/>
                  <a:pt x="75" y="62"/>
                </a:cubicBezTo>
                <a:cubicBezTo>
                  <a:pt x="76" y="65"/>
                  <a:pt x="76" y="68"/>
                  <a:pt x="77" y="71"/>
                </a:cubicBezTo>
                <a:cubicBezTo>
                  <a:pt x="77" y="70"/>
                  <a:pt x="77" y="69"/>
                  <a:pt x="77" y="69"/>
                </a:cubicBezTo>
                <a:close/>
                <a:moveTo>
                  <a:pt x="130" y="160"/>
                </a:moveTo>
                <a:cubicBezTo>
                  <a:pt x="132" y="158"/>
                  <a:pt x="133" y="156"/>
                  <a:pt x="134" y="154"/>
                </a:cubicBezTo>
                <a:cubicBezTo>
                  <a:pt x="133" y="155"/>
                  <a:pt x="133" y="154"/>
                  <a:pt x="132" y="154"/>
                </a:cubicBezTo>
                <a:lnTo>
                  <a:pt x="130" y="160"/>
                </a:lnTo>
                <a:close/>
                <a:moveTo>
                  <a:pt x="188" y="169"/>
                </a:moveTo>
                <a:cubicBezTo>
                  <a:pt x="187" y="170"/>
                  <a:pt x="186" y="171"/>
                  <a:pt x="184" y="171"/>
                </a:cubicBezTo>
                <a:cubicBezTo>
                  <a:pt x="184" y="171"/>
                  <a:pt x="183" y="171"/>
                  <a:pt x="183" y="172"/>
                </a:cubicBezTo>
                <a:cubicBezTo>
                  <a:pt x="188" y="172"/>
                  <a:pt x="188" y="172"/>
                  <a:pt x="188" y="172"/>
                </a:cubicBezTo>
                <a:cubicBezTo>
                  <a:pt x="187" y="171"/>
                  <a:pt x="189" y="170"/>
                  <a:pt x="188" y="169"/>
                </a:cubicBezTo>
                <a:close/>
                <a:moveTo>
                  <a:pt x="125" y="165"/>
                </a:moveTo>
                <a:cubicBezTo>
                  <a:pt x="118" y="162"/>
                  <a:pt x="118" y="162"/>
                  <a:pt x="118" y="162"/>
                </a:cubicBezTo>
                <a:cubicBezTo>
                  <a:pt x="118" y="162"/>
                  <a:pt x="118" y="163"/>
                  <a:pt x="117" y="163"/>
                </a:cubicBezTo>
                <a:cubicBezTo>
                  <a:pt x="120" y="164"/>
                  <a:pt x="122" y="164"/>
                  <a:pt x="125" y="165"/>
                </a:cubicBezTo>
                <a:close/>
                <a:moveTo>
                  <a:pt x="179" y="163"/>
                </a:moveTo>
                <a:cubicBezTo>
                  <a:pt x="177" y="164"/>
                  <a:pt x="175" y="166"/>
                  <a:pt x="173" y="168"/>
                </a:cubicBezTo>
                <a:cubicBezTo>
                  <a:pt x="173" y="168"/>
                  <a:pt x="174" y="168"/>
                  <a:pt x="174" y="168"/>
                </a:cubicBezTo>
                <a:cubicBezTo>
                  <a:pt x="176" y="167"/>
                  <a:pt x="177" y="165"/>
                  <a:pt x="179" y="163"/>
                </a:cubicBezTo>
                <a:cubicBezTo>
                  <a:pt x="179" y="163"/>
                  <a:pt x="179" y="163"/>
                  <a:pt x="179" y="163"/>
                </a:cubicBezTo>
                <a:close/>
                <a:moveTo>
                  <a:pt x="122" y="151"/>
                </a:moveTo>
                <a:cubicBezTo>
                  <a:pt x="122" y="151"/>
                  <a:pt x="122" y="151"/>
                  <a:pt x="122" y="151"/>
                </a:cubicBezTo>
                <a:cubicBezTo>
                  <a:pt x="121" y="153"/>
                  <a:pt x="120" y="156"/>
                  <a:pt x="119" y="158"/>
                </a:cubicBezTo>
                <a:cubicBezTo>
                  <a:pt x="120" y="158"/>
                  <a:pt x="120" y="159"/>
                  <a:pt x="121" y="158"/>
                </a:cubicBezTo>
                <a:cubicBezTo>
                  <a:pt x="123" y="152"/>
                  <a:pt x="123" y="152"/>
                  <a:pt x="123" y="152"/>
                </a:cubicBezTo>
                <a:cubicBezTo>
                  <a:pt x="123" y="152"/>
                  <a:pt x="122" y="151"/>
                  <a:pt x="122" y="151"/>
                </a:cubicBezTo>
                <a:close/>
                <a:moveTo>
                  <a:pt x="84" y="133"/>
                </a:moveTo>
                <a:cubicBezTo>
                  <a:pt x="84" y="133"/>
                  <a:pt x="84" y="132"/>
                  <a:pt x="84" y="132"/>
                </a:cubicBezTo>
                <a:cubicBezTo>
                  <a:pt x="83" y="132"/>
                  <a:pt x="82" y="131"/>
                  <a:pt x="82" y="131"/>
                </a:cubicBezTo>
                <a:cubicBezTo>
                  <a:pt x="81" y="131"/>
                  <a:pt x="81" y="131"/>
                  <a:pt x="81" y="132"/>
                </a:cubicBezTo>
                <a:cubicBezTo>
                  <a:pt x="82" y="133"/>
                  <a:pt x="82" y="136"/>
                  <a:pt x="83" y="138"/>
                </a:cubicBezTo>
                <a:lnTo>
                  <a:pt x="84" y="133"/>
                </a:lnTo>
                <a:close/>
                <a:moveTo>
                  <a:pt x="94" y="138"/>
                </a:moveTo>
                <a:cubicBezTo>
                  <a:pt x="94" y="138"/>
                  <a:pt x="94" y="138"/>
                  <a:pt x="93" y="138"/>
                </a:cubicBezTo>
                <a:cubicBezTo>
                  <a:pt x="93" y="140"/>
                  <a:pt x="93" y="143"/>
                  <a:pt x="94" y="146"/>
                </a:cubicBezTo>
                <a:cubicBezTo>
                  <a:pt x="94" y="143"/>
                  <a:pt x="95" y="141"/>
                  <a:pt x="95" y="139"/>
                </a:cubicBezTo>
                <a:cubicBezTo>
                  <a:pt x="95" y="139"/>
                  <a:pt x="94" y="139"/>
                  <a:pt x="94" y="138"/>
                </a:cubicBezTo>
                <a:close/>
                <a:moveTo>
                  <a:pt x="119" y="150"/>
                </a:moveTo>
                <a:cubicBezTo>
                  <a:pt x="119" y="150"/>
                  <a:pt x="118" y="150"/>
                  <a:pt x="118" y="149"/>
                </a:cubicBezTo>
                <a:cubicBezTo>
                  <a:pt x="118" y="152"/>
                  <a:pt x="117" y="155"/>
                  <a:pt x="116" y="157"/>
                </a:cubicBezTo>
                <a:cubicBezTo>
                  <a:pt x="117" y="155"/>
                  <a:pt x="118" y="152"/>
                  <a:pt x="119" y="150"/>
                </a:cubicBezTo>
                <a:close/>
                <a:moveTo>
                  <a:pt x="108" y="159"/>
                </a:moveTo>
                <a:cubicBezTo>
                  <a:pt x="107" y="158"/>
                  <a:pt x="107" y="158"/>
                  <a:pt x="106" y="158"/>
                </a:cubicBezTo>
                <a:cubicBezTo>
                  <a:pt x="106" y="158"/>
                  <a:pt x="105" y="158"/>
                  <a:pt x="105" y="157"/>
                </a:cubicBezTo>
                <a:cubicBezTo>
                  <a:pt x="104" y="157"/>
                  <a:pt x="104" y="157"/>
                  <a:pt x="103" y="158"/>
                </a:cubicBezTo>
                <a:cubicBezTo>
                  <a:pt x="103" y="158"/>
                  <a:pt x="103" y="157"/>
                  <a:pt x="103" y="157"/>
                </a:cubicBezTo>
                <a:cubicBezTo>
                  <a:pt x="103" y="156"/>
                  <a:pt x="102" y="156"/>
                  <a:pt x="101" y="156"/>
                </a:cubicBezTo>
                <a:cubicBezTo>
                  <a:pt x="100" y="155"/>
                  <a:pt x="100" y="156"/>
                  <a:pt x="100" y="156"/>
                </a:cubicBezTo>
                <a:cubicBezTo>
                  <a:pt x="103" y="158"/>
                  <a:pt x="105" y="159"/>
                  <a:pt x="108" y="160"/>
                </a:cubicBezTo>
                <a:cubicBezTo>
                  <a:pt x="108" y="159"/>
                  <a:pt x="108" y="159"/>
                  <a:pt x="108" y="159"/>
                </a:cubicBezTo>
                <a:close/>
                <a:moveTo>
                  <a:pt x="17" y="21"/>
                </a:moveTo>
                <a:cubicBezTo>
                  <a:pt x="17" y="21"/>
                  <a:pt x="17" y="21"/>
                  <a:pt x="17" y="21"/>
                </a:cubicBezTo>
                <a:cubicBezTo>
                  <a:pt x="15" y="23"/>
                  <a:pt x="13" y="25"/>
                  <a:pt x="12" y="27"/>
                </a:cubicBezTo>
                <a:cubicBezTo>
                  <a:pt x="12" y="27"/>
                  <a:pt x="12" y="28"/>
                  <a:pt x="12" y="28"/>
                </a:cubicBezTo>
                <a:cubicBezTo>
                  <a:pt x="14" y="26"/>
                  <a:pt x="16" y="24"/>
                  <a:pt x="17" y="22"/>
                </a:cubicBezTo>
                <a:cubicBezTo>
                  <a:pt x="18" y="22"/>
                  <a:pt x="18" y="21"/>
                  <a:pt x="17" y="21"/>
                </a:cubicBezTo>
                <a:close/>
                <a:moveTo>
                  <a:pt x="180" y="164"/>
                </a:moveTo>
                <a:cubicBezTo>
                  <a:pt x="183" y="162"/>
                  <a:pt x="185" y="160"/>
                  <a:pt x="188" y="158"/>
                </a:cubicBezTo>
                <a:cubicBezTo>
                  <a:pt x="187" y="158"/>
                  <a:pt x="186" y="158"/>
                  <a:pt x="186" y="158"/>
                </a:cubicBezTo>
                <a:cubicBezTo>
                  <a:pt x="184" y="160"/>
                  <a:pt x="182" y="162"/>
                  <a:pt x="180" y="164"/>
                </a:cubicBezTo>
                <a:close/>
                <a:moveTo>
                  <a:pt x="198" y="152"/>
                </a:moveTo>
                <a:cubicBezTo>
                  <a:pt x="194" y="152"/>
                  <a:pt x="190" y="152"/>
                  <a:pt x="187" y="153"/>
                </a:cubicBezTo>
                <a:cubicBezTo>
                  <a:pt x="186" y="153"/>
                  <a:pt x="186" y="154"/>
                  <a:pt x="186" y="153"/>
                </a:cubicBezTo>
                <a:cubicBezTo>
                  <a:pt x="190" y="153"/>
                  <a:pt x="195" y="153"/>
                  <a:pt x="198" y="152"/>
                </a:cubicBezTo>
                <a:close/>
                <a:moveTo>
                  <a:pt x="116" y="149"/>
                </a:moveTo>
                <a:cubicBezTo>
                  <a:pt x="116" y="149"/>
                  <a:pt x="116" y="149"/>
                  <a:pt x="116" y="149"/>
                </a:cubicBezTo>
                <a:cubicBezTo>
                  <a:pt x="113" y="156"/>
                  <a:pt x="113" y="156"/>
                  <a:pt x="113" y="156"/>
                </a:cubicBezTo>
                <a:cubicBezTo>
                  <a:pt x="114" y="156"/>
                  <a:pt x="115" y="157"/>
                  <a:pt x="115" y="156"/>
                </a:cubicBezTo>
                <a:cubicBezTo>
                  <a:pt x="116" y="154"/>
                  <a:pt x="116" y="151"/>
                  <a:pt x="116" y="149"/>
                </a:cubicBezTo>
                <a:close/>
                <a:moveTo>
                  <a:pt x="145" y="158"/>
                </a:moveTo>
                <a:cubicBezTo>
                  <a:pt x="143" y="160"/>
                  <a:pt x="142" y="162"/>
                  <a:pt x="140" y="164"/>
                </a:cubicBezTo>
                <a:cubicBezTo>
                  <a:pt x="142" y="164"/>
                  <a:pt x="142" y="164"/>
                  <a:pt x="142" y="164"/>
                </a:cubicBezTo>
                <a:cubicBezTo>
                  <a:pt x="143" y="162"/>
                  <a:pt x="144" y="160"/>
                  <a:pt x="145" y="159"/>
                </a:cubicBezTo>
                <a:cubicBezTo>
                  <a:pt x="145" y="159"/>
                  <a:pt x="145" y="158"/>
                  <a:pt x="145" y="158"/>
                </a:cubicBezTo>
                <a:close/>
                <a:moveTo>
                  <a:pt x="109" y="153"/>
                </a:moveTo>
                <a:cubicBezTo>
                  <a:pt x="110" y="149"/>
                  <a:pt x="110" y="149"/>
                  <a:pt x="110" y="149"/>
                </a:cubicBezTo>
                <a:cubicBezTo>
                  <a:pt x="110" y="148"/>
                  <a:pt x="110" y="146"/>
                  <a:pt x="109" y="147"/>
                </a:cubicBezTo>
                <a:cubicBezTo>
                  <a:pt x="108" y="154"/>
                  <a:pt x="108" y="154"/>
                  <a:pt x="108" y="154"/>
                </a:cubicBezTo>
                <a:cubicBezTo>
                  <a:pt x="107" y="154"/>
                  <a:pt x="109" y="155"/>
                  <a:pt x="109" y="155"/>
                </a:cubicBezTo>
                <a:cubicBezTo>
                  <a:pt x="109" y="154"/>
                  <a:pt x="109" y="153"/>
                  <a:pt x="109" y="153"/>
                </a:cubicBezTo>
                <a:close/>
                <a:moveTo>
                  <a:pt x="173" y="161"/>
                </a:moveTo>
                <a:cubicBezTo>
                  <a:pt x="170" y="163"/>
                  <a:pt x="167" y="165"/>
                  <a:pt x="165" y="167"/>
                </a:cubicBezTo>
                <a:cubicBezTo>
                  <a:pt x="166" y="167"/>
                  <a:pt x="167" y="168"/>
                  <a:pt x="168" y="167"/>
                </a:cubicBezTo>
                <a:lnTo>
                  <a:pt x="173" y="161"/>
                </a:lnTo>
                <a:close/>
                <a:moveTo>
                  <a:pt x="140" y="156"/>
                </a:moveTo>
                <a:cubicBezTo>
                  <a:pt x="137" y="158"/>
                  <a:pt x="136" y="160"/>
                  <a:pt x="134" y="163"/>
                </a:cubicBezTo>
                <a:cubicBezTo>
                  <a:pt x="135" y="163"/>
                  <a:pt x="136" y="163"/>
                  <a:pt x="136" y="163"/>
                </a:cubicBezTo>
                <a:cubicBezTo>
                  <a:pt x="137" y="161"/>
                  <a:pt x="139" y="158"/>
                  <a:pt x="140" y="156"/>
                </a:cubicBezTo>
                <a:close/>
                <a:moveTo>
                  <a:pt x="80" y="72"/>
                </a:moveTo>
                <a:cubicBezTo>
                  <a:pt x="80" y="68"/>
                  <a:pt x="79" y="64"/>
                  <a:pt x="78" y="60"/>
                </a:cubicBezTo>
                <a:cubicBezTo>
                  <a:pt x="78" y="59"/>
                  <a:pt x="77" y="60"/>
                  <a:pt x="77" y="61"/>
                </a:cubicBezTo>
                <a:cubicBezTo>
                  <a:pt x="78" y="64"/>
                  <a:pt x="78" y="67"/>
                  <a:pt x="79" y="70"/>
                </a:cubicBezTo>
                <a:cubicBezTo>
                  <a:pt x="79" y="70"/>
                  <a:pt x="79" y="72"/>
                  <a:pt x="80" y="72"/>
                </a:cubicBezTo>
                <a:close/>
                <a:moveTo>
                  <a:pt x="199" y="159"/>
                </a:moveTo>
                <a:cubicBezTo>
                  <a:pt x="195" y="161"/>
                  <a:pt x="192" y="164"/>
                  <a:pt x="189" y="166"/>
                </a:cubicBezTo>
                <a:cubicBezTo>
                  <a:pt x="191" y="167"/>
                  <a:pt x="193" y="166"/>
                  <a:pt x="194" y="164"/>
                </a:cubicBezTo>
                <a:cubicBezTo>
                  <a:pt x="195" y="163"/>
                  <a:pt x="197" y="161"/>
                  <a:pt x="199" y="159"/>
                </a:cubicBezTo>
                <a:close/>
                <a:moveTo>
                  <a:pt x="96" y="146"/>
                </a:moveTo>
                <a:cubicBezTo>
                  <a:pt x="96" y="140"/>
                  <a:pt x="96" y="140"/>
                  <a:pt x="96" y="140"/>
                </a:cubicBezTo>
                <a:cubicBezTo>
                  <a:pt x="96" y="143"/>
                  <a:pt x="95" y="145"/>
                  <a:pt x="94" y="149"/>
                </a:cubicBezTo>
                <a:cubicBezTo>
                  <a:pt x="96" y="149"/>
                  <a:pt x="96" y="149"/>
                  <a:pt x="96" y="149"/>
                </a:cubicBezTo>
                <a:cubicBezTo>
                  <a:pt x="97" y="148"/>
                  <a:pt x="97" y="147"/>
                  <a:pt x="96" y="146"/>
                </a:cubicBezTo>
                <a:close/>
                <a:moveTo>
                  <a:pt x="86" y="69"/>
                </a:moveTo>
                <a:cubicBezTo>
                  <a:pt x="84" y="56"/>
                  <a:pt x="84" y="56"/>
                  <a:pt x="84" y="56"/>
                </a:cubicBezTo>
                <a:cubicBezTo>
                  <a:pt x="84" y="56"/>
                  <a:pt x="82" y="56"/>
                  <a:pt x="83" y="56"/>
                </a:cubicBezTo>
                <a:cubicBezTo>
                  <a:pt x="85" y="68"/>
                  <a:pt x="85" y="68"/>
                  <a:pt x="85" y="68"/>
                </a:cubicBezTo>
                <a:cubicBezTo>
                  <a:pt x="85" y="69"/>
                  <a:pt x="86" y="69"/>
                  <a:pt x="86" y="69"/>
                </a:cubicBezTo>
                <a:close/>
                <a:moveTo>
                  <a:pt x="104" y="150"/>
                </a:moveTo>
                <a:cubicBezTo>
                  <a:pt x="104" y="146"/>
                  <a:pt x="104" y="146"/>
                  <a:pt x="104" y="146"/>
                </a:cubicBezTo>
                <a:cubicBezTo>
                  <a:pt x="104" y="145"/>
                  <a:pt x="104" y="144"/>
                  <a:pt x="103" y="143"/>
                </a:cubicBezTo>
                <a:cubicBezTo>
                  <a:pt x="101" y="151"/>
                  <a:pt x="101" y="151"/>
                  <a:pt x="101" y="151"/>
                </a:cubicBezTo>
                <a:cubicBezTo>
                  <a:pt x="101" y="152"/>
                  <a:pt x="102" y="152"/>
                  <a:pt x="103" y="152"/>
                </a:cubicBezTo>
                <a:cubicBezTo>
                  <a:pt x="103" y="152"/>
                  <a:pt x="104" y="150"/>
                  <a:pt x="104" y="150"/>
                </a:cubicBezTo>
                <a:close/>
                <a:moveTo>
                  <a:pt x="102" y="143"/>
                </a:moveTo>
                <a:cubicBezTo>
                  <a:pt x="102" y="143"/>
                  <a:pt x="102" y="142"/>
                  <a:pt x="102" y="142"/>
                </a:cubicBezTo>
                <a:cubicBezTo>
                  <a:pt x="100" y="142"/>
                  <a:pt x="99" y="141"/>
                  <a:pt x="98" y="140"/>
                </a:cubicBezTo>
                <a:cubicBezTo>
                  <a:pt x="97" y="142"/>
                  <a:pt x="98" y="144"/>
                  <a:pt x="98" y="146"/>
                </a:cubicBezTo>
                <a:cubicBezTo>
                  <a:pt x="98" y="145"/>
                  <a:pt x="98" y="144"/>
                  <a:pt x="99" y="143"/>
                </a:cubicBezTo>
                <a:cubicBezTo>
                  <a:pt x="99" y="142"/>
                  <a:pt x="100" y="142"/>
                  <a:pt x="100" y="142"/>
                </a:cubicBezTo>
                <a:cubicBezTo>
                  <a:pt x="100" y="143"/>
                  <a:pt x="101" y="145"/>
                  <a:pt x="101" y="147"/>
                </a:cubicBezTo>
                <a:cubicBezTo>
                  <a:pt x="101" y="145"/>
                  <a:pt x="102" y="144"/>
                  <a:pt x="102" y="143"/>
                </a:cubicBezTo>
                <a:close/>
                <a:moveTo>
                  <a:pt x="36" y="127"/>
                </a:moveTo>
                <a:cubicBezTo>
                  <a:pt x="35" y="122"/>
                  <a:pt x="34" y="117"/>
                  <a:pt x="34" y="112"/>
                </a:cubicBezTo>
                <a:cubicBezTo>
                  <a:pt x="33" y="113"/>
                  <a:pt x="33" y="113"/>
                  <a:pt x="33" y="113"/>
                </a:cubicBezTo>
                <a:cubicBezTo>
                  <a:pt x="35" y="126"/>
                  <a:pt x="35" y="126"/>
                  <a:pt x="35" y="126"/>
                </a:cubicBezTo>
                <a:cubicBezTo>
                  <a:pt x="35" y="126"/>
                  <a:pt x="36" y="128"/>
                  <a:pt x="36" y="127"/>
                </a:cubicBezTo>
                <a:close/>
                <a:moveTo>
                  <a:pt x="162" y="158"/>
                </a:moveTo>
                <a:cubicBezTo>
                  <a:pt x="161" y="158"/>
                  <a:pt x="161" y="159"/>
                  <a:pt x="161" y="159"/>
                </a:cubicBezTo>
                <a:cubicBezTo>
                  <a:pt x="158" y="161"/>
                  <a:pt x="156" y="163"/>
                  <a:pt x="153" y="166"/>
                </a:cubicBezTo>
                <a:cubicBezTo>
                  <a:pt x="154" y="166"/>
                  <a:pt x="155" y="166"/>
                  <a:pt x="155" y="166"/>
                </a:cubicBezTo>
                <a:cubicBezTo>
                  <a:pt x="158" y="164"/>
                  <a:pt x="159" y="161"/>
                  <a:pt x="162" y="158"/>
                </a:cubicBezTo>
                <a:close/>
                <a:moveTo>
                  <a:pt x="218" y="145"/>
                </a:moveTo>
                <a:cubicBezTo>
                  <a:pt x="217" y="141"/>
                  <a:pt x="217" y="141"/>
                  <a:pt x="217" y="141"/>
                </a:cubicBezTo>
                <a:cubicBezTo>
                  <a:pt x="216" y="139"/>
                  <a:pt x="216" y="137"/>
                  <a:pt x="215" y="137"/>
                </a:cubicBezTo>
                <a:cubicBezTo>
                  <a:pt x="215" y="140"/>
                  <a:pt x="216" y="143"/>
                  <a:pt x="217" y="145"/>
                </a:cubicBezTo>
                <a:cubicBezTo>
                  <a:pt x="217" y="146"/>
                  <a:pt x="217" y="145"/>
                  <a:pt x="218" y="145"/>
                </a:cubicBezTo>
                <a:cubicBezTo>
                  <a:pt x="218" y="145"/>
                  <a:pt x="218" y="146"/>
                  <a:pt x="218" y="145"/>
                </a:cubicBezTo>
                <a:close/>
                <a:moveTo>
                  <a:pt x="191" y="160"/>
                </a:moveTo>
                <a:cubicBezTo>
                  <a:pt x="187" y="162"/>
                  <a:pt x="184" y="164"/>
                  <a:pt x="181" y="167"/>
                </a:cubicBezTo>
                <a:cubicBezTo>
                  <a:pt x="180" y="168"/>
                  <a:pt x="181" y="168"/>
                  <a:pt x="181" y="168"/>
                </a:cubicBezTo>
                <a:cubicBezTo>
                  <a:pt x="182" y="167"/>
                  <a:pt x="183" y="168"/>
                  <a:pt x="183" y="168"/>
                </a:cubicBezTo>
                <a:cubicBezTo>
                  <a:pt x="186" y="164"/>
                  <a:pt x="188" y="162"/>
                  <a:pt x="191" y="160"/>
                </a:cubicBezTo>
                <a:close/>
                <a:moveTo>
                  <a:pt x="154" y="158"/>
                </a:moveTo>
                <a:cubicBezTo>
                  <a:pt x="152" y="160"/>
                  <a:pt x="149" y="162"/>
                  <a:pt x="147" y="164"/>
                </a:cubicBezTo>
                <a:cubicBezTo>
                  <a:pt x="147" y="165"/>
                  <a:pt x="149" y="166"/>
                  <a:pt x="149" y="165"/>
                </a:cubicBezTo>
                <a:cubicBezTo>
                  <a:pt x="154" y="159"/>
                  <a:pt x="154" y="159"/>
                  <a:pt x="154" y="159"/>
                </a:cubicBezTo>
                <a:cubicBezTo>
                  <a:pt x="153" y="158"/>
                  <a:pt x="154" y="157"/>
                  <a:pt x="154" y="158"/>
                </a:cubicBezTo>
                <a:close/>
                <a:moveTo>
                  <a:pt x="33" y="129"/>
                </a:moveTo>
                <a:cubicBezTo>
                  <a:pt x="33" y="124"/>
                  <a:pt x="31" y="120"/>
                  <a:pt x="32" y="114"/>
                </a:cubicBezTo>
                <a:cubicBezTo>
                  <a:pt x="31" y="115"/>
                  <a:pt x="30" y="115"/>
                  <a:pt x="30" y="116"/>
                </a:cubicBezTo>
                <a:cubicBezTo>
                  <a:pt x="31" y="120"/>
                  <a:pt x="32" y="124"/>
                  <a:pt x="33" y="129"/>
                </a:cubicBezTo>
                <a:cubicBezTo>
                  <a:pt x="33" y="129"/>
                  <a:pt x="33" y="130"/>
                  <a:pt x="33" y="129"/>
                </a:cubicBezTo>
                <a:close/>
                <a:moveTo>
                  <a:pt x="24" y="26"/>
                </a:moveTo>
                <a:cubicBezTo>
                  <a:pt x="24" y="27"/>
                  <a:pt x="24" y="27"/>
                  <a:pt x="24" y="27"/>
                </a:cubicBezTo>
                <a:cubicBezTo>
                  <a:pt x="24" y="27"/>
                  <a:pt x="24" y="27"/>
                  <a:pt x="24" y="27"/>
                </a:cubicBezTo>
                <a:cubicBezTo>
                  <a:pt x="23" y="27"/>
                  <a:pt x="23" y="27"/>
                  <a:pt x="23" y="28"/>
                </a:cubicBezTo>
                <a:cubicBezTo>
                  <a:pt x="23" y="28"/>
                  <a:pt x="23" y="28"/>
                  <a:pt x="23" y="28"/>
                </a:cubicBezTo>
                <a:cubicBezTo>
                  <a:pt x="19" y="31"/>
                  <a:pt x="16" y="34"/>
                  <a:pt x="12" y="38"/>
                </a:cubicBezTo>
                <a:cubicBezTo>
                  <a:pt x="12" y="38"/>
                  <a:pt x="12" y="39"/>
                  <a:pt x="12" y="40"/>
                </a:cubicBezTo>
                <a:cubicBezTo>
                  <a:pt x="13" y="41"/>
                  <a:pt x="13" y="40"/>
                  <a:pt x="13" y="40"/>
                </a:cubicBezTo>
                <a:cubicBezTo>
                  <a:pt x="16" y="35"/>
                  <a:pt x="19" y="32"/>
                  <a:pt x="23" y="28"/>
                </a:cubicBezTo>
                <a:cubicBezTo>
                  <a:pt x="23" y="28"/>
                  <a:pt x="23" y="28"/>
                  <a:pt x="23" y="28"/>
                </a:cubicBezTo>
                <a:cubicBezTo>
                  <a:pt x="23" y="28"/>
                  <a:pt x="24" y="27"/>
                  <a:pt x="24" y="27"/>
                </a:cubicBezTo>
                <a:cubicBezTo>
                  <a:pt x="24" y="27"/>
                  <a:pt x="24" y="27"/>
                  <a:pt x="24" y="27"/>
                </a:cubicBezTo>
                <a:lnTo>
                  <a:pt x="24" y="26"/>
                </a:lnTo>
                <a:close/>
                <a:moveTo>
                  <a:pt x="21" y="21"/>
                </a:moveTo>
                <a:cubicBezTo>
                  <a:pt x="21" y="21"/>
                  <a:pt x="20" y="21"/>
                  <a:pt x="20" y="21"/>
                </a:cubicBezTo>
                <a:cubicBezTo>
                  <a:pt x="17" y="25"/>
                  <a:pt x="14" y="28"/>
                  <a:pt x="12" y="32"/>
                </a:cubicBezTo>
                <a:cubicBezTo>
                  <a:pt x="23" y="22"/>
                  <a:pt x="23" y="22"/>
                  <a:pt x="23" y="22"/>
                </a:cubicBezTo>
                <a:cubicBezTo>
                  <a:pt x="22" y="22"/>
                  <a:pt x="22" y="21"/>
                  <a:pt x="21" y="21"/>
                </a:cubicBezTo>
                <a:close/>
                <a:moveTo>
                  <a:pt x="144" y="156"/>
                </a:moveTo>
                <a:cubicBezTo>
                  <a:pt x="143" y="156"/>
                  <a:pt x="142" y="156"/>
                  <a:pt x="142" y="156"/>
                </a:cubicBezTo>
                <a:cubicBezTo>
                  <a:pt x="141" y="156"/>
                  <a:pt x="141" y="156"/>
                  <a:pt x="141" y="156"/>
                </a:cubicBezTo>
                <a:cubicBezTo>
                  <a:pt x="140" y="159"/>
                  <a:pt x="139" y="161"/>
                  <a:pt x="137" y="163"/>
                </a:cubicBezTo>
                <a:cubicBezTo>
                  <a:pt x="137" y="163"/>
                  <a:pt x="138" y="163"/>
                  <a:pt x="138" y="163"/>
                </a:cubicBezTo>
                <a:cubicBezTo>
                  <a:pt x="140" y="161"/>
                  <a:pt x="142" y="159"/>
                  <a:pt x="144" y="156"/>
                </a:cubicBezTo>
                <a:cubicBezTo>
                  <a:pt x="144" y="156"/>
                  <a:pt x="144" y="156"/>
                  <a:pt x="144" y="156"/>
                </a:cubicBezTo>
                <a:close/>
                <a:moveTo>
                  <a:pt x="197" y="163"/>
                </a:moveTo>
                <a:cubicBezTo>
                  <a:pt x="201" y="161"/>
                  <a:pt x="205" y="158"/>
                  <a:pt x="208" y="155"/>
                </a:cubicBezTo>
                <a:cubicBezTo>
                  <a:pt x="207" y="155"/>
                  <a:pt x="205" y="155"/>
                  <a:pt x="205" y="155"/>
                </a:cubicBezTo>
                <a:cubicBezTo>
                  <a:pt x="202" y="158"/>
                  <a:pt x="199" y="160"/>
                  <a:pt x="197" y="163"/>
                </a:cubicBezTo>
                <a:close/>
                <a:moveTo>
                  <a:pt x="83" y="70"/>
                </a:moveTo>
                <a:cubicBezTo>
                  <a:pt x="83" y="66"/>
                  <a:pt x="82" y="61"/>
                  <a:pt x="81" y="57"/>
                </a:cubicBezTo>
                <a:cubicBezTo>
                  <a:pt x="81" y="58"/>
                  <a:pt x="80" y="58"/>
                  <a:pt x="80" y="59"/>
                </a:cubicBezTo>
                <a:cubicBezTo>
                  <a:pt x="81" y="63"/>
                  <a:pt x="82" y="67"/>
                  <a:pt x="83" y="71"/>
                </a:cubicBezTo>
                <a:cubicBezTo>
                  <a:pt x="84" y="71"/>
                  <a:pt x="83" y="70"/>
                  <a:pt x="83" y="70"/>
                </a:cubicBezTo>
                <a:close/>
                <a:moveTo>
                  <a:pt x="129" y="154"/>
                </a:moveTo>
                <a:cubicBezTo>
                  <a:pt x="128" y="156"/>
                  <a:pt x="127" y="158"/>
                  <a:pt x="125" y="160"/>
                </a:cubicBezTo>
                <a:cubicBezTo>
                  <a:pt x="126" y="160"/>
                  <a:pt x="127" y="160"/>
                  <a:pt x="128" y="161"/>
                </a:cubicBezTo>
                <a:cubicBezTo>
                  <a:pt x="129" y="159"/>
                  <a:pt x="130" y="156"/>
                  <a:pt x="131" y="154"/>
                </a:cubicBezTo>
                <a:cubicBezTo>
                  <a:pt x="131" y="154"/>
                  <a:pt x="130" y="153"/>
                  <a:pt x="129" y="154"/>
                </a:cubicBezTo>
                <a:close/>
                <a:moveTo>
                  <a:pt x="14" y="33"/>
                </a:moveTo>
                <a:cubicBezTo>
                  <a:pt x="14" y="33"/>
                  <a:pt x="15" y="34"/>
                  <a:pt x="15" y="33"/>
                </a:cubicBezTo>
                <a:cubicBezTo>
                  <a:pt x="27" y="22"/>
                  <a:pt x="27" y="22"/>
                  <a:pt x="27" y="22"/>
                </a:cubicBezTo>
                <a:cubicBezTo>
                  <a:pt x="26" y="22"/>
                  <a:pt x="26" y="22"/>
                  <a:pt x="25" y="21"/>
                </a:cubicBezTo>
                <a:cubicBezTo>
                  <a:pt x="21" y="25"/>
                  <a:pt x="18" y="29"/>
                  <a:pt x="14" y="33"/>
                </a:cubicBezTo>
                <a:close/>
                <a:moveTo>
                  <a:pt x="173" y="159"/>
                </a:moveTo>
                <a:cubicBezTo>
                  <a:pt x="171" y="159"/>
                  <a:pt x="170" y="158"/>
                  <a:pt x="169" y="159"/>
                </a:cubicBezTo>
                <a:cubicBezTo>
                  <a:pt x="162" y="167"/>
                  <a:pt x="162" y="167"/>
                  <a:pt x="162" y="167"/>
                </a:cubicBezTo>
                <a:lnTo>
                  <a:pt x="173" y="159"/>
                </a:lnTo>
                <a:close/>
                <a:moveTo>
                  <a:pt x="39" y="123"/>
                </a:moveTo>
                <a:cubicBezTo>
                  <a:pt x="38" y="118"/>
                  <a:pt x="37" y="114"/>
                  <a:pt x="37" y="109"/>
                </a:cubicBezTo>
                <a:cubicBezTo>
                  <a:pt x="36" y="109"/>
                  <a:pt x="35" y="110"/>
                  <a:pt x="35" y="111"/>
                </a:cubicBezTo>
                <a:cubicBezTo>
                  <a:pt x="39" y="126"/>
                  <a:pt x="39" y="126"/>
                  <a:pt x="39" y="126"/>
                </a:cubicBezTo>
                <a:cubicBezTo>
                  <a:pt x="39" y="124"/>
                  <a:pt x="39" y="123"/>
                  <a:pt x="39" y="123"/>
                </a:cubicBezTo>
                <a:close/>
                <a:moveTo>
                  <a:pt x="46" y="119"/>
                </a:moveTo>
                <a:cubicBezTo>
                  <a:pt x="45" y="113"/>
                  <a:pt x="45" y="113"/>
                  <a:pt x="45" y="113"/>
                </a:cubicBezTo>
                <a:cubicBezTo>
                  <a:pt x="45" y="113"/>
                  <a:pt x="44" y="112"/>
                  <a:pt x="44" y="112"/>
                </a:cubicBezTo>
                <a:cubicBezTo>
                  <a:pt x="43" y="112"/>
                  <a:pt x="43" y="111"/>
                  <a:pt x="43" y="111"/>
                </a:cubicBezTo>
                <a:cubicBezTo>
                  <a:pt x="43" y="115"/>
                  <a:pt x="44" y="118"/>
                  <a:pt x="44" y="123"/>
                </a:cubicBezTo>
                <a:cubicBezTo>
                  <a:pt x="44" y="122"/>
                  <a:pt x="45" y="122"/>
                  <a:pt x="45" y="122"/>
                </a:cubicBezTo>
                <a:cubicBezTo>
                  <a:pt x="45" y="121"/>
                  <a:pt x="46" y="120"/>
                  <a:pt x="46" y="119"/>
                </a:cubicBezTo>
                <a:close/>
                <a:moveTo>
                  <a:pt x="159" y="158"/>
                </a:moveTo>
                <a:cubicBezTo>
                  <a:pt x="158" y="158"/>
                  <a:pt x="158" y="158"/>
                  <a:pt x="157" y="158"/>
                </a:cubicBezTo>
                <a:cubicBezTo>
                  <a:pt x="157" y="158"/>
                  <a:pt x="155" y="157"/>
                  <a:pt x="155" y="158"/>
                </a:cubicBezTo>
                <a:cubicBezTo>
                  <a:pt x="154" y="160"/>
                  <a:pt x="153" y="162"/>
                  <a:pt x="152" y="163"/>
                </a:cubicBezTo>
                <a:cubicBezTo>
                  <a:pt x="152" y="164"/>
                  <a:pt x="151" y="166"/>
                  <a:pt x="151" y="166"/>
                </a:cubicBezTo>
                <a:cubicBezTo>
                  <a:pt x="159" y="159"/>
                  <a:pt x="159" y="159"/>
                  <a:pt x="159" y="159"/>
                </a:cubicBezTo>
                <a:cubicBezTo>
                  <a:pt x="159" y="159"/>
                  <a:pt x="160" y="158"/>
                  <a:pt x="159" y="158"/>
                </a:cubicBezTo>
                <a:close/>
                <a:moveTo>
                  <a:pt x="42" y="123"/>
                </a:moveTo>
                <a:cubicBezTo>
                  <a:pt x="42" y="123"/>
                  <a:pt x="42" y="123"/>
                  <a:pt x="42" y="123"/>
                </a:cubicBezTo>
                <a:cubicBezTo>
                  <a:pt x="40" y="118"/>
                  <a:pt x="39" y="114"/>
                  <a:pt x="38" y="109"/>
                </a:cubicBezTo>
                <a:cubicBezTo>
                  <a:pt x="39" y="114"/>
                  <a:pt x="39" y="120"/>
                  <a:pt x="40" y="125"/>
                </a:cubicBezTo>
                <a:cubicBezTo>
                  <a:pt x="40" y="125"/>
                  <a:pt x="41" y="124"/>
                  <a:pt x="42" y="123"/>
                </a:cubicBezTo>
                <a:close/>
                <a:moveTo>
                  <a:pt x="149" y="157"/>
                </a:moveTo>
                <a:cubicBezTo>
                  <a:pt x="149" y="157"/>
                  <a:pt x="148" y="157"/>
                  <a:pt x="148" y="157"/>
                </a:cubicBezTo>
                <a:cubicBezTo>
                  <a:pt x="144" y="164"/>
                  <a:pt x="144" y="164"/>
                  <a:pt x="144" y="164"/>
                </a:cubicBezTo>
                <a:cubicBezTo>
                  <a:pt x="143" y="164"/>
                  <a:pt x="144" y="165"/>
                  <a:pt x="144" y="164"/>
                </a:cubicBezTo>
                <a:cubicBezTo>
                  <a:pt x="147" y="162"/>
                  <a:pt x="149" y="160"/>
                  <a:pt x="152" y="157"/>
                </a:cubicBezTo>
                <a:cubicBezTo>
                  <a:pt x="151" y="157"/>
                  <a:pt x="150" y="157"/>
                  <a:pt x="149" y="157"/>
                </a:cubicBezTo>
                <a:close/>
                <a:moveTo>
                  <a:pt x="200" y="156"/>
                </a:moveTo>
                <a:cubicBezTo>
                  <a:pt x="195" y="156"/>
                  <a:pt x="193" y="159"/>
                  <a:pt x="191" y="162"/>
                </a:cubicBezTo>
                <a:cubicBezTo>
                  <a:pt x="186" y="167"/>
                  <a:pt x="186" y="167"/>
                  <a:pt x="186" y="167"/>
                </a:cubicBezTo>
                <a:cubicBezTo>
                  <a:pt x="190" y="163"/>
                  <a:pt x="195" y="160"/>
                  <a:pt x="200" y="156"/>
                </a:cubicBezTo>
                <a:close/>
                <a:moveTo>
                  <a:pt x="157" y="166"/>
                </a:moveTo>
                <a:cubicBezTo>
                  <a:pt x="157" y="167"/>
                  <a:pt x="158" y="167"/>
                  <a:pt x="158" y="167"/>
                </a:cubicBezTo>
                <a:cubicBezTo>
                  <a:pt x="161" y="164"/>
                  <a:pt x="164" y="162"/>
                  <a:pt x="167" y="159"/>
                </a:cubicBezTo>
                <a:cubicBezTo>
                  <a:pt x="166" y="159"/>
                  <a:pt x="165" y="158"/>
                  <a:pt x="163" y="159"/>
                </a:cubicBezTo>
                <a:lnTo>
                  <a:pt x="157" y="166"/>
                </a:lnTo>
                <a:close/>
                <a:moveTo>
                  <a:pt x="87" y="144"/>
                </a:moveTo>
                <a:cubicBezTo>
                  <a:pt x="87" y="140"/>
                  <a:pt x="86" y="137"/>
                  <a:pt x="86" y="134"/>
                </a:cubicBezTo>
                <a:cubicBezTo>
                  <a:pt x="86" y="134"/>
                  <a:pt x="85" y="133"/>
                  <a:pt x="85" y="133"/>
                </a:cubicBezTo>
                <a:cubicBezTo>
                  <a:pt x="84" y="137"/>
                  <a:pt x="83" y="140"/>
                  <a:pt x="83" y="143"/>
                </a:cubicBezTo>
                <a:cubicBezTo>
                  <a:pt x="84" y="143"/>
                  <a:pt x="85" y="144"/>
                  <a:pt x="86" y="145"/>
                </a:cubicBezTo>
                <a:cubicBezTo>
                  <a:pt x="86" y="145"/>
                  <a:pt x="87" y="144"/>
                  <a:pt x="87" y="144"/>
                </a:cubicBezTo>
                <a:close/>
                <a:moveTo>
                  <a:pt x="182" y="158"/>
                </a:moveTo>
                <a:cubicBezTo>
                  <a:pt x="180" y="159"/>
                  <a:pt x="179" y="159"/>
                  <a:pt x="177" y="159"/>
                </a:cubicBezTo>
                <a:cubicBezTo>
                  <a:pt x="169" y="168"/>
                  <a:pt x="169" y="168"/>
                  <a:pt x="169" y="168"/>
                </a:cubicBezTo>
                <a:cubicBezTo>
                  <a:pt x="169" y="168"/>
                  <a:pt x="170" y="168"/>
                  <a:pt x="170" y="168"/>
                </a:cubicBezTo>
                <a:cubicBezTo>
                  <a:pt x="174" y="165"/>
                  <a:pt x="178" y="162"/>
                  <a:pt x="181" y="159"/>
                </a:cubicBezTo>
                <a:cubicBezTo>
                  <a:pt x="182" y="159"/>
                  <a:pt x="183" y="158"/>
                  <a:pt x="182" y="158"/>
                </a:cubicBezTo>
                <a:close/>
                <a:moveTo>
                  <a:pt x="30" y="23"/>
                </a:moveTo>
                <a:cubicBezTo>
                  <a:pt x="30" y="23"/>
                  <a:pt x="29" y="23"/>
                  <a:pt x="29" y="23"/>
                </a:cubicBezTo>
                <a:cubicBezTo>
                  <a:pt x="24" y="29"/>
                  <a:pt x="18" y="34"/>
                  <a:pt x="14" y="41"/>
                </a:cubicBezTo>
                <a:cubicBezTo>
                  <a:pt x="14" y="41"/>
                  <a:pt x="15" y="41"/>
                  <a:pt x="15" y="41"/>
                </a:cubicBezTo>
                <a:cubicBezTo>
                  <a:pt x="20" y="35"/>
                  <a:pt x="26" y="29"/>
                  <a:pt x="32" y="23"/>
                </a:cubicBezTo>
                <a:cubicBezTo>
                  <a:pt x="31" y="23"/>
                  <a:pt x="30" y="23"/>
                  <a:pt x="30" y="23"/>
                </a:cubicBezTo>
                <a:close/>
                <a:moveTo>
                  <a:pt x="44" y="112"/>
                </a:moveTo>
                <a:cubicBezTo>
                  <a:pt x="44" y="109"/>
                  <a:pt x="44" y="107"/>
                  <a:pt x="43" y="104"/>
                </a:cubicBezTo>
                <a:cubicBezTo>
                  <a:pt x="39" y="107"/>
                  <a:pt x="39" y="107"/>
                  <a:pt x="39" y="107"/>
                </a:cubicBezTo>
                <a:cubicBezTo>
                  <a:pt x="40" y="112"/>
                  <a:pt x="41" y="118"/>
                  <a:pt x="43" y="122"/>
                </a:cubicBezTo>
                <a:cubicBezTo>
                  <a:pt x="43" y="117"/>
                  <a:pt x="42" y="112"/>
                  <a:pt x="42" y="108"/>
                </a:cubicBezTo>
                <a:cubicBezTo>
                  <a:pt x="42" y="107"/>
                  <a:pt x="42" y="107"/>
                  <a:pt x="42" y="107"/>
                </a:cubicBezTo>
                <a:cubicBezTo>
                  <a:pt x="44" y="112"/>
                  <a:pt x="44" y="112"/>
                  <a:pt x="44" y="112"/>
                </a:cubicBezTo>
                <a:cubicBezTo>
                  <a:pt x="44" y="112"/>
                  <a:pt x="44" y="112"/>
                  <a:pt x="44" y="112"/>
                </a:cubicBezTo>
                <a:close/>
                <a:moveTo>
                  <a:pt x="17" y="49"/>
                </a:moveTo>
                <a:cubicBezTo>
                  <a:pt x="25" y="41"/>
                  <a:pt x="32" y="32"/>
                  <a:pt x="41" y="25"/>
                </a:cubicBezTo>
                <a:cubicBezTo>
                  <a:pt x="41" y="25"/>
                  <a:pt x="39" y="25"/>
                  <a:pt x="38" y="25"/>
                </a:cubicBezTo>
                <a:cubicBezTo>
                  <a:pt x="38" y="25"/>
                  <a:pt x="37" y="25"/>
                  <a:pt x="37" y="26"/>
                </a:cubicBezTo>
                <a:cubicBezTo>
                  <a:pt x="30" y="33"/>
                  <a:pt x="24" y="41"/>
                  <a:pt x="17" y="49"/>
                </a:cubicBezTo>
                <a:close/>
                <a:moveTo>
                  <a:pt x="82" y="140"/>
                </a:moveTo>
                <a:cubicBezTo>
                  <a:pt x="82" y="137"/>
                  <a:pt x="81" y="136"/>
                  <a:pt x="81" y="134"/>
                </a:cubicBezTo>
                <a:cubicBezTo>
                  <a:pt x="81" y="133"/>
                  <a:pt x="80" y="131"/>
                  <a:pt x="80" y="132"/>
                </a:cubicBezTo>
                <a:cubicBezTo>
                  <a:pt x="79" y="134"/>
                  <a:pt x="78" y="136"/>
                  <a:pt x="77" y="139"/>
                </a:cubicBezTo>
                <a:cubicBezTo>
                  <a:pt x="77" y="139"/>
                  <a:pt x="77" y="139"/>
                  <a:pt x="77" y="138"/>
                </a:cubicBezTo>
                <a:cubicBezTo>
                  <a:pt x="76" y="136"/>
                  <a:pt x="76" y="134"/>
                  <a:pt x="75" y="132"/>
                </a:cubicBezTo>
                <a:cubicBezTo>
                  <a:pt x="75" y="134"/>
                  <a:pt x="75" y="136"/>
                  <a:pt x="75" y="139"/>
                </a:cubicBezTo>
                <a:cubicBezTo>
                  <a:pt x="77" y="140"/>
                  <a:pt x="80" y="141"/>
                  <a:pt x="82" y="142"/>
                </a:cubicBezTo>
                <a:cubicBezTo>
                  <a:pt x="82" y="141"/>
                  <a:pt x="82" y="140"/>
                  <a:pt x="82" y="140"/>
                </a:cubicBezTo>
                <a:close/>
                <a:moveTo>
                  <a:pt x="89" y="64"/>
                </a:moveTo>
                <a:cubicBezTo>
                  <a:pt x="89" y="64"/>
                  <a:pt x="89" y="63"/>
                  <a:pt x="89" y="63"/>
                </a:cubicBezTo>
                <a:cubicBezTo>
                  <a:pt x="89" y="59"/>
                  <a:pt x="89" y="55"/>
                  <a:pt x="89" y="51"/>
                </a:cubicBezTo>
                <a:cubicBezTo>
                  <a:pt x="85" y="55"/>
                  <a:pt x="85" y="55"/>
                  <a:pt x="85" y="55"/>
                </a:cubicBezTo>
                <a:cubicBezTo>
                  <a:pt x="86" y="58"/>
                  <a:pt x="87" y="62"/>
                  <a:pt x="88" y="67"/>
                </a:cubicBezTo>
                <a:cubicBezTo>
                  <a:pt x="88" y="67"/>
                  <a:pt x="89" y="67"/>
                  <a:pt x="89" y="66"/>
                </a:cubicBezTo>
                <a:cubicBezTo>
                  <a:pt x="89" y="66"/>
                  <a:pt x="89" y="65"/>
                  <a:pt x="89" y="64"/>
                </a:cubicBezTo>
                <a:close/>
                <a:moveTo>
                  <a:pt x="92" y="145"/>
                </a:moveTo>
                <a:cubicBezTo>
                  <a:pt x="92" y="137"/>
                  <a:pt x="92" y="137"/>
                  <a:pt x="92" y="137"/>
                </a:cubicBezTo>
                <a:cubicBezTo>
                  <a:pt x="91" y="137"/>
                  <a:pt x="89" y="136"/>
                  <a:pt x="88" y="135"/>
                </a:cubicBezTo>
                <a:cubicBezTo>
                  <a:pt x="87" y="135"/>
                  <a:pt x="87" y="133"/>
                  <a:pt x="87" y="135"/>
                </a:cubicBezTo>
                <a:cubicBezTo>
                  <a:pt x="88" y="142"/>
                  <a:pt x="88" y="142"/>
                  <a:pt x="88" y="142"/>
                </a:cubicBezTo>
                <a:cubicBezTo>
                  <a:pt x="88" y="140"/>
                  <a:pt x="89" y="139"/>
                  <a:pt x="89" y="137"/>
                </a:cubicBezTo>
                <a:cubicBezTo>
                  <a:pt x="89" y="136"/>
                  <a:pt x="90" y="136"/>
                  <a:pt x="90" y="137"/>
                </a:cubicBezTo>
                <a:cubicBezTo>
                  <a:pt x="89" y="140"/>
                  <a:pt x="89" y="143"/>
                  <a:pt x="88" y="146"/>
                </a:cubicBezTo>
                <a:cubicBezTo>
                  <a:pt x="90" y="146"/>
                  <a:pt x="91" y="147"/>
                  <a:pt x="92" y="148"/>
                </a:cubicBezTo>
                <a:cubicBezTo>
                  <a:pt x="92" y="146"/>
                  <a:pt x="92" y="145"/>
                  <a:pt x="92" y="145"/>
                </a:cubicBezTo>
                <a:close/>
                <a:moveTo>
                  <a:pt x="34" y="24"/>
                </a:moveTo>
                <a:cubicBezTo>
                  <a:pt x="27" y="30"/>
                  <a:pt x="20" y="37"/>
                  <a:pt x="14" y="45"/>
                </a:cubicBezTo>
                <a:cubicBezTo>
                  <a:pt x="13" y="46"/>
                  <a:pt x="12" y="47"/>
                  <a:pt x="13" y="49"/>
                </a:cubicBezTo>
                <a:cubicBezTo>
                  <a:pt x="13" y="50"/>
                  <a:pt x="13" y="50"/>
                  <a:pt x="13" y="50"/>
                </a:cubicBezTo>
                <a:cubicBezTo>
                  <a:pt x="21" y="41"/>
                  <a:pt x="28" y="32"/>
                  <a:pt x="37" y="24"/>
                </a:cubicBezTo>
                <a:cubicBezTo>
                  <a:pt x="36" y="24"/>
                  <a:pt x="34" y="23"/>
                  <a:pt x="34" y="24"/>
                </a:cubicBezTo>
                <a:close/>
                <a:moveTo>
                  <a:pt x="103" y="54"/>
                </a:moveTo>
                <a:cubicBezTo>
                  <a:pt x="102" y="53"/>
                  <a:pt x="101" y="53"/>
                  <a:pt x="101" y="53"/>
                </a:cubicBezTo>
                <a:cubicBezTo>
                  <a:pt x="101" y="48"/>
                  <a:pt x="101" y="43"/>
                  <a:pt x="101" y="38"/>
                </a:cubicBezTo>
                <a:cubicBezTo>
                  <a:pt x="97" y="42"/>
                  <a:pt x="94" y="46"/>
                  <a:pt x="91" y="50"/>
                </a:cubicBezTo>
                <a:cubicBezTo>
                  <a:pt x="92" y="52"/>
                  <a:pt x="92" y="55"/>
                  <a:pt x="93" y="59"/>
                </a:cubicBezTo>
                <a:cubicBezTo>
                  <a:pt x="93" y="59"/>
                  <a:pt x="94" y="59"/>
                  <a:pt x="94" y="59"/>
                </a:cubicBezTo>
                <a:cubicBezTo>
                  <a:pt x="96" y="50"/>
                  <a:pt x="96" y="50"/>
                  <a:pt x="96" y="50"/>
                </a:cubicBezTo>
                <a:cubicBezTo>
                  <a:pt x="96" y="49"/>
                  <a:pt x="96" y="49"/>
                  <a:pt x="97" y="48"/>
                </a:cubicBezTo>
                <a:cubicBezTo>
                  <a:pt x="96" y="59"/>
                  <a:pt x="96" y="59"/>
                  <a:pt x="96" y="59"/>
                </a:cubicBezTo>
                <a:cubicBezTo>
                  <a:pt x="96" y="60"/>
                  <a:pt x="95" y="60"/>
                  <a:pt x="94" y="60"/>
                </a:cubicBezTo>
                <a:cubicBezTo>
                  <a:pt x="93" y="60"/>
                  <a:pt x="93" y="60"/>
                  <a:pt x="92" y="59"/>
                </a:cubicBezTo>
                <a:cubicBezTo>
                  <a:pt x="91" y="56"/>
                  <a:pt x="91" y="53"/>
                  <a:pt x="90" y="50"/>
                </a:cubicBezTo>
                <a:cubicBezTo>
                  <a:pt x="90" y="56"/>
                  <a:pt x="90" y="60"/>
                  <a:pt x="90" y="66"/>
                </a:cubicBezTo>
                <a:cubicBezTo>
                  <a:pt x="95" y="62"/>
                  <a:pt x="98" y="58"/>
                  <a:pt x="103" y="54"/>
                </a:cubicBezTo>
                <a:close/>
                <a:moveTo>
                  <a:pt x="73" y="136"/>
                </a:moveTo>
                <a:cubicBezTo>
                  <a:pt x="73" y="137"/>
                  <a:pt x="74" y="137"/>
                  <a:pt x="74" y="138"/>
                </a:cubicBezTo>
                <a:cubicBezTo>
                  <a:pt x="74" y="135"/>
                  <a:pt x="74" y="132"/>
                  <a:pt x="75" y="130"/>
                </a:cubicBezTo>
                <a:cubicBezTo>
                  <a:pt x="75" y="129"/>
                  <a:pt x="76" y="130"/>
                  <a:pt x="76" y="130"/>
                </a:cubicBezTo>
                <a:cubicBezTo>
                  <a:pt x="77" y="137"/>
                  <a:pt x="77" y="137"/>
                  <a:pt x="77" y="137"/>
                </a:cubicBezTo>
                <a:cubicBezTo>
                  <a:pt x="78" y="136"/>
                  <a:pt x="78" y="133"/>
                  <a:pt x="79" y="131"/>
                </a:cubicBezTo>
                <a:cubicBezTo>
                  <a:pt x="80" y="131"/>
                  <a:pt x="80" y="130"/>
                  <a:pt x="81" y="131"/>
                </a:cubicBezTo>
                <a:cubicBezTo>
                  <a:pt x="73" y="126"/>
                  <a:pt x="67" y="121"/>
                  <a:pt x="60" y="115"/>
                </a:cubicBezTo>
                <a:cubicBezTo>
                  <a:pt x="60" y="115"/>
                  <a:pt x="59" y="115"/>
                  <a:pt x="60" y="115"/>
                </a:cubicBezTo>
                <a:cubicBezTo>
                  <a:pt x="60" y="114"/>
                  <a:pt x="60" y="115"/>
                  <a:pt x="59" y="114"/>
                </a:cubicBezTo>
                <a:cubicBezTo>
                  <a:pt x="58" y="114"/>
                  <a:pt x="58" y="113"/>
                  <a:pt x="57" y="112"/>
                </a:cubicBezTo>
                <a:cubicBezTo>
                  <a:pt x="50" y="105"/>
                  <a:pt x="50" y="105"/>
                  <a:pt x="50" y="105"/>
                </a:cubicBezTo>
                <a:cubicBezTo>
                  <a:pt x="50" y="111"/>
                  <a:pt x="51" y="116"/>
                  <a:pt x="52" y="121"/>
                </a:cubicBezTo>
                <a:cubicBezTo>
                  <a:pt x="58" y="127"/>
                  <a:pt x="65" y="132"/>
                  <a:pt x="73" y="137"/>
                </a:cubicBezTo>
                <a:cubicBezTo>
                  <a:pt x="72" y="137"/>
                  <a:pt x="72" y="136"/>
                  <a:pt x="73" y="136"/>
                </a:cubicBezTo>
                <a:close/>
                <a:moveTo>
                  <a:pt x="33" y="51"/>
                </a:moveTo>
                <a:cubicBezTo>
                  <a:pt x="33" y="51"/>
                  <a:pt x="33" y="51"/>
                  <a:pt x="33" y="51"/>
                </a:cubicBezTo>
                <a:cubicBezTo>
                  <a:pt x="33" y="51"/>
                  <a:pt x="33" y="51"/>
                  <a:pt x="33" y="51"/>
                </a:cubicBezTo>
                <a:cubicBezTo>
                  <a:pt x="31" y="53"/>
                  <a:pt x="30" y="54"/>
                  <a:pt x="28" y="56"/>
                </a:cubicBezTo>
                <a:cubicBezTo>
                  <a:pt x="25" y="58"/>
                  <a:pt x="23" y="61"/>
                  <a:pt x="20" y="63"/>
                </a:cubicBezTo>
                <a:cubicBezTo>
                  <a:pt x="19" y="64"/>
                  <a:pt x="18" y="62"/>
                  <a:pt x="18" y="62"/>
                </a:cubicBezTo>
                <a:cubicBezTo>
                  <a:pt x="20" y="59"/>
                  <a:pt x="22" y="57"/>
                  <a:pt x="24" y="54"/>
                </a:cubicBezTo>
                <a:cubicBezTo>
                  <a:pt x="24" y="54"/>
                  <a:pt x="24" y="54"/>
                  <a:pt x="24" y="54"/>
                </a:cubicBezTo>
                <a:cubicBezTo>
                  <a:pt x="24" y="54"/>
                  <a:pt x="24" y="54"/>
                  <a:pt x="24" y="54"/>
                </a:cubicBezTo>
                <a:cubicBezTo>
                  <a:pt x="24" y="54"/>
                  <a:pt x="23" y="54"/>
                  <a:pt x="23" y="54"/>
                </a:cubicBezTo>
                <a:cubicBezTo>
                  <a:pt x="21" y="56"/>
                  <a:pt x="19" y="59"/>
                  <a:pt x="17" y="61"/>
                </a:cubicBezTo>
                <a:cubicBezTo>
                  <a:pt x="16" y="61"/>
                  <a:pt x="15" y="62"/>
                  <a:pt x="14" y="61"/>
                </a:cubicBezTo>
                <a:cubicBezTo>
                  <a:pt x="13" y="61"/>
                  <a:pt x="13" y="60"/>
                  <a:pt x="14" y="59"/>
                </a:cubicBezTo>
                <a:cubicBezTo>
                  <a:pt x="16" y="54"/>
                  <a:pt x="19" y="50"/>
                  <a:pt x="23" y="46"/>
                </a:cubicBezTo>
                <a:cubicBezTo>
                  <a:pt x="28" y="39"/>
                  <a:pt x="35" y="34"/>
                  <a:pt x="42" y="27"/>
                </a:cubicBezTo>
                <a:cubicBezTo>
                  <a:pt x="39" y="29"/>
                  <a:pt x="37" y="30"/>
                  <a:pt x="35" y="32"/>
                </a:cubicBezTo>
                <a:cubicBezTo>
                  <a:pt x="27" y="39"/>
                  <a:pt x="20" y="48"/>
                  <a:pt x="13" y="56"/>
                </a:cubicBezTo>
                <a:cubicBezTo>
                  <a:pt x="13" y="66"/>
                  <a:pt x="12" y="78"/>
                  <a:pt x="13" y="88"/>
                </a:cubicBezTo>
                <a:cubicBezTo>
                  <a:pt x="13" y="93"/>
                  <a:pt x="13" y="97"/>
                  <a:pt x="14" y="101"/>
                </a:cubicBezTo>
                <a:cubicBezTo>
                  <a:pt x="14" y="101"/>
                  <a:pt x="14" y="102"/>
                  <a:pt x="13" y="102"/>
                </a:cubicBezTo>
                <a:cubicBezTo>
                  <a:pt x="14" y="109"/>
                  <a:pt x="14" y="116"/>
                  <a:pt x="16" y="121"/>
                </a:cubicBezTo>
                <a:cubicBezTo>
                  <a:pt x="16" y="122"/>
                  <a:pt x="17" y="122"/>
                  <a:pt x="17" y="122"/>
                </a:cubicBezTo>
                <a:cubicBezTo>
                  <a:pt x="18" y="122"/>
                  <a:pt x="19" y="121"/>
                  <a:pt x="19" y="120"/>
                </a:cubicBezTo>
                <a:cubicBezTo>
                  <a:pt x="21" y="119"/>
                  <a:pt x="23" y="117"/>
                  <a:pt x="24" y="115"/>
                </a:cubicBezTo>
                <a:cubicBezTo>
                  <a:pt x="24" y="115"/>
                  <a:pt x="25" y="115"/>
                  <a:pt x="25" y="115"/>
                </a:cubicBezTo>
                <a:cubicBezTo>
                  <a:pt x="25" y="114"/>
                  <a:pt x="25" y="113"/>
                  <a:pt x="26" y="112"/>
                </a:cubicBezTo>
                <a:cubicBezTo>
                  <a:pt x="26" y="112"/>
                  <a:pt x="26" y="113"/>
                  <a:pt x="27" y="114"/>
                </a:cubicBezTo>
                <a:cubicBezTo>
                  <a:pt x="33" y="108"/>
                  <a:pt x="38" y="103"/>
                  <a:pt x="45" y="99"/>
                </a:cubicBezTo>
                <a:cubicBezTo>
                  <a:pt x="45" y="97"/>
                  <a:pt x="46" y="97"/>
                  <a:pt x="47" y="97"/>
                </a:cubicBezTo>
                <a:cubicBezTo>
                  <a:pt x="48" y="98"/>
                  <a:pt x="48" y="99"/>
                  <a:pt x="49" y="100"/>
                </a:cubicBezTo>
                <a:cubicBezTo>
                  <a:pt x="49" y="100"/>
                  <a:pt x="50" y="100"/>
                  <a:pt x="51" y="100"/>
                </a:cubicBezTo>
                <a:cubicBezTo>
                  <a:pt x="60" y="107"/>
                  <a:pt x="68" y="113"/>
                  <a:pt x="77" y="120"/>
                </a:cubicBezTo>
                <a:cubicBezTo>
                  <a:pt x="81" y="122"/>
                  <a:pt x="85" y="125"/>
                  <a:pt x="89" y="127"/>
                </a:cubicBezTo>
                <a:cubicBezTo>
                  <a:pt x="98" y="132"/>
                  <a:pt x="107" y="136"/>
                  <a:pt x="117" y="140"/>
                </a:cubicBezTo>
                <a:cubicBezTo>
                  <a:pt x="123" y="142"/>
                  <a:pt x="129" y="143"/>
                  <a:pt x="135" y="144"/>
                </a:cubicBezTo>
                <a:cubicBezTo>
                  <a:pt x="141" y="146"/>
                  <a:pt x="146" y="146"/>
                  <a:pt x="152" y="147"/>
                </a:cubicBezTo>
                <a:cubicBezTo>
                  <a:pt x="153" y="146"/>
                  <a:pt x="153" y="147"/>
                  <a:pt x="153" y="147"/>
                </a:cubicBezTo>
                <a:cubicBezTo>
                  <a:pt x="154" y="147"/>
                  <a:pt x="155" y="147"/>
                  <a:pt x="155" y="146"/>
                </a:cubicBezTo>
                <a:cubicBezTo>
                  <a:pt x="155" y="147"/>
                  <a:pt x="155" y="147"/>
                  <a:pt x="155" y="147"/>
                </a:cubicBezTo>
                <a:cubicBezTo>
                  <a:pt x="155" y="148"/>
                  <a:pt x="156" y="148"/>
                  <a:pt x="156" y="148"/>
                </a:cubicBezTo>
                <a:cubicBezTo>
                  <a:pt x="177" y="150"/>
                  <a:pt x="196" y="148"/>
                  <a:pt x="215" y="146"/>
                </a:cubicBezTo>
                <a:cubicBezTo>
                  <a:pt x="212" y="134"/>
                  <a:pt x="212" y="134"/>
                  <a:pt x="212" y="134"/>
                </a:cubicBezTo>
                <a:cubicBezTo>
                  <a:pt x="211" y="130"/>
                  <a:pt x="209" y="127"/>
                  <a:pt x="208" y="123"/>
                </a:cubicBezTo>
                <a:cubicBezTo>
                  <a:pt x="209" y="127"/>
                  <a:pt x="210" y="131"/>
                  <a:pt x="211" y="134"/>
                </a:cubicBezTo>
                <a:cubicBezTo>
                  <a:pt x="211" y="134"/>
                  <a:pt x="211" y="134"/>
                  <a:pt x="212" y="134"/>
                </a:cubicBezTo>
                <a:cubicBezTo>
                  <a:pt x="212" y="135"/>
                  <a:pt x="212" y="135"/>
                  <a:pt x="211" y="136"/>
                </a:cubicBezTo>
                <a:cubicBezTo>
                  <a:pt x="210" y="136"/>
                  <a:pt x="210" y="135"/>
                  <a:pt x="210" y="135"/>
                </a:cubicBezTo>
                <a:cubicBezTo>
                  <a:pt x="207" y="126"/>
                  <a:pt x="205" y="116"/>
                  <a:pt x="201" y="106"/>
                </a:cubicBezTo>
                <a:cubicBezTo>
                  <a:pt x="203" y="114"/>
                  <a:pt x="203" y="122"/>
                  <a:pt x="206" y="129"/>
                </a:cubicBezTo>
                <a:cubicBezTo>
                  <a:pt x="206" y="130"/>
                  <a:pt x="205" y="130"/>
                  <a:pt x="205" y="130"/>
                </a:cubicBezTo>
                <a:cubicBezTo>
                  <a:pt x="205" y="130"/>
                  <a:pt x="204" y="130"/>
                  <a:pt x="204" y="129"/>
                </a:cubicBezTo>
                <a:cubicBezTo>
                  <a:pt x="202" y="123"/>
                  <a:pt x="201" y="117"/>
                  <a:pt x="199" y="111"/>
                </a:cubicBezTo>
                <a:cubicBezTo>
                  <a:pt x="198" y="110"/>
                  <a:pt x="198" y="109"/>
                  <a:pt x="198" y="109"/>
                </a:cubicBezTo>
                <a:cubicBezTo>
                  <a:pt x="198" y="110"/>
                  <a:pt x="198" y="110"/>
                  <a:pt x="198" y="111"/>
                </a:cubicBezTo>
                <a:cubicBezTo>
                  <a:pt x="198" y="111"/>
                  <a:pt x="198" y="111"/>
                  <a:pt x="199" y="111"/>
                </a:cubicBezTo>
                <a:cubicBezTo>
                  <a:pt x="198" y="111"/>
                  <a:pt x="198" y="111"/>
                  <a:pt x="198" y="111"/>
                </a:cubicBezTo>
                <a:cubicBezTo>
                  <a:pt x="199" y="119"/>
                  <a:pt x="200" y="126"/>
                  <a:pt x="201" y="134"/>
                </a:cubicBezTo>
                <a:cubicBezTo>
                  <a:pt x="201" y="134"/>
                  <a:pt x="200" y="134"/>
                  <a:pt x="200" y="134"/>
                </a:cubicBezTo>
                <a:cubicBezTo>
                  <a:pt x="198" y="126"/>
                  <a:pt x="195" y="118"/>
                  <a:pt x="193" y="110"/>
                </a:cubicBezTo>
                <a:cubicBezTo>
                  <a:pt x="193" y="117"/>
                  <a:pt x="194" y="124"/>
                  <a:pt x="194" y="131"/>
                </a:cubicBezTo>
                <a:cubicBezTo>
                  <a:pt x="194" y="132"/>
                  <a:pt x="193" y="132"/>
                  <a:pt x="193" y="131"/>
                </a:cubicBezTo>
                <a:cubicBezTo>
                  <a:pt x="191" y="125"/>
                  <a:pt x="190" y="119"/>
                  <a:pt x="188" y="113"/>
                </a:cubicBezTo>
                <a:cubicBezTo>
                  <a:pt x="188" y="120"/>
                  <a:pt x="188" y="120"/>
                  <a:pt x="188" y="120"/>
                </a:cubicBezTo>
                <a:cubicBezTo>
                  <a:pt x="188" y="124"/>
                  <a:pt x="188" y="128"/>
                  <a:pt x="187" y="133"/>
                </a:cubicBezTo>
                <a:cubicBezTo>
                  <a:pt x="187" y="132"/>
                  <a:pt x="186" y="133"/>
                  <a:pt x="186" y="132"/>
                </a:cubicBezTo>
                <a:cubicBezTo>
                  <a:pt x="185" y="127"/>
                  <a:pt x="183" y="121"/>
                  <a:pt x="182" y="115"/>
                </a:cubicBezTo>
                <a:cubicBezTo>
                  <a:pt x="180" y="128"/>
                  <a:pt x="180" y="128"/>
                  <a:pt x="180" y="128"/>
                </a:cubicBezTo>
                <a:cubicBezTo>
                  <a:pt x="180" y="128"/>
                  <a:pt x="179" y="128"/>
                  <a:pt x="179" y="128"/>
                </a:cubicBezTo>
                <a:cubicBezTo>
                  <a:pt x="178" y="124"/>
                  <a:pt x="178" y="120"/>
                  <a:pt x="177" y="116"/>
                </a:cubicBezTo>
                <a:cubicBezTo>
                  <a:pt x="176" y="120"/>
                  <a:pt x="175" y="123"/>
                  <a:pt x="175" y="126"/>
                </a:cubicBezTo>
                <a:cubicBezTo>
                  <a:pt x="174" y="127"/>
                  <a:pt x="173" y="126"/>
                  <a:pt x="173" y="126"/>
                </a:cubicBezTo>
                <a:cubicBezTo>
                  <a:pt x="171" y="124"/>
                  <a:pt x="171" y="121"/>
                  <a:pt x="170" y="119"/>
                </a:cubicBezTo>
                <a:cubicBezTo>
                  <a:pt x="170" y="118"/>
                  <a:pt x="169" y="118"/>
                  <a:pt x="168" y="118"/>
                </a:cubicBezTo>
                <a:cubicBezTo>
                  <a:pt x="166" y="121"/>
                  <a:pt x="164" y="123"/>
                  <a:pt x="162" y="126"/>
                </a:cubicBezTo>
                <a:cubicBezTo>
                  <a:pt x="161" y="127"/>
                  <a:pt x="160" y="128"/>
                  <a:pt x="158" y="128"/>
                </a:cubicBezTo>
                <a:cubicBezTo>
                  <a:pt x="155" y="127"/>
                  <a:pt x="154" y="125"/>
                  <a:pt x="153" y="123"/>
                </a:cubicBezTo>
                <a:cubicBezTo>
                  <a:pt x="155" y="125"/>
                  <a:pt x="156" y="127"/>
                  <a:pt x="159" y="127"/>
                </a:cubicBezTo>
                <a:cubicBezTo>
                  <a:pt x="161" y="125"/>
                  <a:pt x="162" y="124"/>
                  <a:pt x="164" y="122"/>
                </a:cubicBezTo>
                <a:cubicBezTo>
                  <a:pt x="165" y="120"/>
                  <a:pt x="166" y="118"/>
                  <a:pt x="168" y="117"/>
                </a:cubicBezTo>
                <a:cubicBezTo>
                  <a:pt x="169" y="117"/>
                  <a:pt x="170" y="117"/>
                  <a:pt x="170" y="118"/>
                </a:cubicBezTo>
                <a:cubicBezTo>
                  <a:pt x="172" y="119"/>
                  <a:pt x="172" y="122"/>
                  <a:pt x="174" y="125"/>
                </a:cubicBezTo>
                <a:cubicBezTo>
                  <a:pt x="176" y="115"/>
                  <a:pt x="176" y="115"/>
                  <a:pt x="176" y="115"/>
                </a:cubicBezTo>
                <a:cubicBezTo>
                  <a:pt x="176" y="114"/>
                  <a:pt x="177" y="114"/>
                  <a:pt x="177" y="115"/>
                </a:cubicBezTo>
                <a:cubicBezTo>
                  <a:pt x="178" y="117"/>
                  <a:pt x="179" y="120"/>
                  <a:pt x="179" y="123"/>
                </a:cubicBezTo>
                <a:cubicBezTo>
                  <a:pt x="180" y="121"/>
                  <a:pt x="180" y="118"/>
                  <a:pt x="181" y="114"/>
                </a:cubicBezTo>
                <a:cubicBezTo>
                  <a:pt x="181" y="113"/>
                  <a:pt x="183" y="114"/>
                  <a:pt x="183" y="115"/>
                </a:cubicBezTo>
                <a:cubicBezTo>
                  <a:pt x="185" y="119"/>
                  <a:pt x="185" y="124"/>
                  <a:pt x="186" y="128"/>
                </a:cubicBezTo>
                <a:cubicBezTo>
                  <a:pt x="187" y="123"/>
                  <a:pt x="187" y="119"/>
                  <a:pt x="187" y="114"/>
                </a:cubicBezTo>
                <a:cubicBezTo>
                  <a:pt x="187" y="113"/>
                  <a:pt x="186" y="111"/>
                  <a:pt x="187" y="110"/>
                </a:cubicBezTo>
                <a:cubicBezTo>
                  <a:pt x="188" y="110"/>
                  <a:pt x="188" y="110"/>
                  <a:pt x="189" y="111"/>
                </a:cubicBezTo>
                <a:cubicBezTo>
                  <a:pt x="190" y="113"/>
                  <a:pt x="191" y="117"/>
                  <a:pt x="192" y="120"/>
                </a:cubicBezTo>
                <a:cubicBezTo>
                  <a:pt x="191" y="112"/>
                  <a:pt x="191" y="112"/>
                  <a:pt x="191" y="112"/>
                </a:cubicBezTo>
                <a:cubicBezTo>
                  <a:pt x="191" y="111"/>
                  <a:pt x="191" y="109"/>
                  <a:pt x="192" y="108"/>
                </a:cubicBezTo>
                <a:cubicBezTo>
                  <a:pt x="192" y="108"/>
                  <a:pt x="193" y="108"/>
                  <a:pt x="193" y="109"/>
                </a:cubicBezTo>
                <a:cubicBezTo>
                  <a:pt x="198" y="121"/>
                  <a:pt x="198" y="121"/>
                  <a:pt x="198" y="121"/>
                </a:cubicBezTo>
                <a:cubicBezTo>
                  <a:pt x="198" y="122"/>
                  <a:pt x="198" y="122"/>
                  <a:pt x="198" y="122"/>
                </a:cubicBezTo>
                <a:cubicBezTo>
                  <a:pt x="198" y="121"/>
                  <a:pt x="198" y="121"/>
                  <a:pt x="198" y="121"/>
                </a:cubicBezTo>
                <a:cubicBezTo>
                  <a:pt x="196" y="107"/>
                  <a:pt x="196" y="107"/>
                  <a:pt x="196" y="107"/>
                </a:cubicBezTo>
                <a:cubicBezTo>
                  <a:pt x="196" y="106"/>
                  <a:pt x="195" y="104"/>
                  <a:pt x="196" y="102"/>
                </a:cubicBezTo>
                <a:cubicBezTo>
                  <a:pt x="196" y="102"/>
                  <a:pt x="197" y="103"/>
                  <a:pt x="197" y="103"/>
                </a:cubicBezTo>
                <a:cubicBezTo>
                  <a:pt x="199" y="106"/>
                  <a:pt x="200" y="108"/>
                  <a:pt x="200" y="111"/>
                </a:cubicBezTo>
                <a:cubicBezTo>
                  <a:pt x="200" y="107"/>
                  <a:pt x="199" y="102"/>
                  <a:pt x="198" y="98"/>
                </a:cubicBezTo>
                <a:cubicBezTo>
                  <a:pt x="198" y="97"/>
                  <a:pt x="198" y="96"/>
                  <a:pt x="199" y="95"/>
                </a:cubicBezTo>
                <a:cubicBezTo>
                  <a:pt x="198" y="92"/>
                  <a:pt x="197" y="89"/>
                  <a:pt x="196" y="86"/>
                </a:cubicBezTo>
                <a:cubicBezTo>
                  <a:pt x="182" y="91"/>
                  <a:pt x="168" y="94"/>
                  <a:pt x="153" y="96"/>
                </a:cubicBezTo>
                <a:cubicBezTo>
                  <a:pt x="133" y="98"/>
                  <a:pt x="105" y="94"/>
                  <a:pt x="87" y="85"/>
                </a:cubicBezTo>
                <a:cubicBezTo>
                  <a:pt x="77" y="80"/>
                  <a:pt x="69" y="74"/>
                  <a:pt x="64" y="66"/>
                </a:cubicBezTo>
                <a:cubicBezTo>
                  <a:pt x="62" y="61"/>
                  <a:pt x="62" y="61"/>
                  <a:pt x="62" y="61"/>
                </a:cubicBezTo>
                <a:cubicBezTo>
                  <a:pt x="61" y="61"/>
                  <a:pt x="63" y="59"/>
                  <a:pt x="64" y="60"/>
                </a:cubicBezTo>
                <a:cubicBezTo>
                  <a:pt x="68" y="63"/>
                  <a:pt x="68" y="63"/>
                  <a:pt x="68" y="63"/>
                </a:cubicBezTo>
                <a:cubicBezTo>
                  <a:pt x="77" y="55"/>
                  <a:pt x="77" y="55"/>
                  <a:pt x="77" y="55"/>
                </a:cubicBezTo>
                <a:cubicBezTo>
                  <a:pt x="85" y="49"/>
                  <a:pt x="93" y="43"/>
                  <a:pt x="99" y="35"/>
                </a:cubicBezTo>
                <a:cubicBezTo>
                  <a:pt x="94" y="35"/>
                  <a:pt x="90" y="35"/>
                  <a:pt x="85" y="34"/>
                </a:cubicBezTo>
                <a:cubicBezTo>
                  <a:pt x="75" y="32"/>
                  <a:pt x="66" y="31"/>
                  <a:pt x="58" y="29"/>
                </a:cubicBezTo>
                <a:cubicBezTo>
                  <a:pt x="53" y="27"/>
                  <a:pt x="49" y="27"/>
                  <a:pt x="44" y="26"/>
                </a:cubicBezTo>
                <a:cubicBezTo>
                  <a:pt x="43" y="29"/>
                  <a:pt x="40" y="30"/>
                  <a:pt x="38" y="32"/>
                </a:cubicBezTo>
                <a:cubicBezTo>
                  <a:pt x="30" y="41"/>
                  <a:pt x="22" y="48"/>
                  <a:pt x="15" y="59"/>
                </a:cubicBezTo>
                <a:cubicBezTo>
                  <a:pt x="16" y="59"/>
                  <a:pt x="14" y="60"/>
                  <a:pt x="15" y="60"/>
                </a:cubicBezTo>
                <a:cubicBezTo>
                  <a:pt x="16" y="60"/>
                  <a:pt x="17" y="58"/>
                  <a:pt x="18" y="58"/>
                </a:cubicBezTo>
                <a:cubicBezTo>
                  <a:pt x="22" y="53"/>
                  <a:pt x="27" y="49"/>
                  <a:pt x="32" y="44"/>
                </a:cubicBezTo>
                <a:cubicBezTo>
                  <a:pt x="36" y="39"/>
                  <a:pt x="41" y="35"/>
                  <a:pt x="47" y="31"/>
                </a:cubicBezTo>
                <a:cubicBezTo>
                  <a:pt x="47" y="30"/>
                  <a:pt x="48" y="31"/>
                  <a:pt x="48" y="32"/>
                </a:cubicBezTo>
                <a:cubicBezTo>
                  <a:pt x="46" y="34"/>
                  <a:pt x="45" y="35"/>
                  <a:pt x="43" y="37"/>
                </a:cubicBezTo>
                <a:cubicBezTo>
                  <a:pt x="36" y="44"/>
                  <a:pt x="28" y="51"/>
                  <a:pt x="22" y="60"/>
                </a:cubicBezTo>
                <a:cubicBezTo>
                  <a:pt x="21" y="60"/>
                  <a:pt x="21" y="60"/>
                  <a:pt x="21" y="61"/>
                </a:cubicBezTo>
                <a:cubicBezTo>
                  <a:pt x="21" y="60"/>
                  <a:pt x="22" y="60"/>
                  <a:pt x="22" y="60"/>
                </a:cubicBezTo>
                <a:cubicBezTo>
                  <a:pt x="22" y="60"/>
                  <a:pt x="22" y="60"/>
                  <a:pt x="22" y="60"/>
                </a:cubicBezTo>
                <a:cubicBezTo>
                  <a:pt x="24" y="58"/>
                  <a:pt x="25" y="57"/>
                  <a:pt x="26" y="55"/>
                </a:cubicBezTo>
                <a:cubicBezTo>
                  <a:pt x="32" y="51"/>
                  <a:pt x="36" y="46"/>
                  <a:pt x="41" y="43"/>
                </a:cubicBezTo>
                <a:cubicBezTo>
                  <a:pt x="42" y="42"/>
                  <a:pt x="42" y="44"/>
                  <a:pt x="42" y="44"/>
                </a:cubicBezTo>
                <a:cubicBezTo>
                  <a:pt x="37" y="49"/>
                  <a:pt x="33" y="54"/>
                  <a:pt x="29" y="60"/>
                </a:cubicBezTo>
                <a:cubicBezTo>
                  <a:pt x="43" y="50"/>
                  <a:pt x="43" y="50"/>
                  <a:pt x="43" y="50"/>
                </a:cubicBezTo>
                <a:cubicBezTo>
                  <a:pt x="44" y="49"/>
                  <a:pt x="44" y="51"/>
                  <a:pt x="44" y="51"/>
                </a:cubicBezTo>
                <a:cubicBezTo>
                  <a:pt x="42" y="55"/>
                  <a:pt x="39" y="58"/>
                  <a:pt x="36" y="62"/>
                </a:cubicBezTo>
                <a:cubicBezTo>
                  <a:pt x="38" y="61"/>
                  <a:pt x="39" y="60"/>
                  <a:pt x="40" y="59"/>
                </a:cubicBezTo>
                <a:cubicBezTo>
                  <a:pt x="41" y="59"/>
                  <a:pt x="42" y="59"/>
                  <a:pt x="42" y="60"/>
                </a:cubicBezTo>
                <a:cubicBezTo>
                  <a:pt x="42" y="62"/>
                  <a:pt x="41" y="64"/>
                  <a:pt x="41" y="66"/>
                </a:cubicBezTo>
                <a:cubicBezTo>
                  <a:pt x="41" y="66"/>
                  <a:pt x="41" y="67"/>
                  <a:pt x="42" y="67"/>
                </a:cubicBezTo>
                <a:cubicBezTo>
                  <a:pt x="43" y="67"/>
                  <a:pt x="45" y="67"/>
                  <a:pt x="46" y="67"/>
                </a:cubicBezTo>
                <a:cubicBezTo>
                  <a:pt x="46" y="67"/>
                  <a:pt x="46" y="68"/>
                  <a:pt x="45" y="68"/>
                </a:cubicBezTo>
                <a:cubicBezTo>
                  <a:pt x="45" y="68"/>
                  <a:pt x="44" y="68"/>
                  <a:pt x="43" y="69"/>
                </a:cubicBezTo>
                <a:cubicBezTo>
                  <a:pt x="41" y="69"/>
                  <a:pt x="40" y="68"/>
                  <a:pt x="39" y="66"/>
                </a:cubicBezTo>
                <a:cubicBezTo>
                  <a:pt x="39" y="65"/>
                  <a:pt x="39" y="63"/>
                  <a:pt x="40" y="61"/>
                </a:cubicBezTo>
                <a:cubicBezTo>
                  <a:pt x="39" y="62"/>
                  <a:pt x="38" y="62"/>
                  <a:pt x="37" y="63"/>
                </a:cubicBezTo>
                <a:cubicBezTo>
                  <a:pt x="37" y="64"/>
                  <a:pt x="36" y="64"/>
                  <a:pt x="35" y="63"/>
                </a:cubicBezTo>
                <a:cubicBezTo>
                  <a:pt x="34" y="62"/>
                  <a:pt x="35" y="61"/>
                  <a:pt x="36" y="60"/>
                </a:cubicBezTo>
                <a:cubicBezTo>
                  <a:pt x="41" y="53"/>
                  <a:pt x="41" y="53"/>
                  <a:pt x="41" y="53"/>
                </a:cubicBezTo>
                <a:cubicBezTo>
                  <a:pt x="32" y="60"/>
                  <a:pt x="32" y="60"/>
                  <a:pt x="32" y="60"/>
                </a:cubicBezTo>
                <a:cubicBezTo>
                  <a:pt x="31" y="61"/>
                  <a:pt x="30" y="62"/>
                  <a:pt x="28" y="61"/>
                </a:cubicBezTo>
                <a:cubicBezTo>
                  <a:pt x="28" y="61"/>
                  <a:pt x="27" y="60"/>
                  <a:pt x="28" y="59"/>
                </a:cubicBezTo>
                <a:cubicBezTo>
                  <a:pt x="29" y="56"/>
                  <a:pt x="31" y="54"/>
                  <a:pt x="33" y="51"/>
                </a:cubicBezTo>
                <a:close/>
                <a:moveTo>
                  <a:pt x="232" y="140"/>
                </a:moveTo>
                <a:cubicBezTo>
                  <a:pt x="230" y="143"/>
                  <a:pt x="228" y="146"/>
                  <a:pt x="226" y="148"/>
                </a:cubicBezTo>
                <a:cubicBezTo>
                  <a:pt x="228" y="154"/>
                  <a:pt x="228" y="154"/>
                  <a:pt x="228" y="154"/>
                </a:cubicBezTo>
                <a:cubicBezTo>
                  <a:pt x="228" y="154"/>
                  <a:pt x="227" y="155"/>
                  <a:pt x="228" y="156"/>
                </a:cubicBezTo>
                <a:cubicBezTo>
                  <a:pt x="227" y="156"/>
                  <a:pt x="225" y="156"/>
                  <a:pt x="224" y="156"/>
                </a:cubicBezTo>
                <a:cubicBezTo>
                  <a:pt x="223" y="156"/>
                  <a:pt x="222" y="154"/>
                  <a:pt x="222" y="153"/>
                </a:cubicBezTo>
                <a:cubicBezTo>
                  <a:pt x="216" y="158"/>
                  <a:pt x="211" y="163"/>
                  <a:pt x="206" y="169"/>
                </a:cubicBezTo>
                <a:cubicBezTo>
                  <a:pt x="206" y="169"/>
                  <a:pt x="206" y="170"/>
                  <a:pt x="205" y="170"/>
                </a:cubicBezTo>
                <a:cubicBezTo>
                  <a:pt x="207" y="170"/>
                  <a:pt x="207" y="170"/>
                  <a:pt x="207" y="170"/>
                </a:cubicBezTo>
                <a:cubicBezTo>
                  <a:pt x="207" y="170"/>
                  <a:pt x="207" y="169"/>
                  <a:pt x="207" y="169"/>
                </a:cubicBezTo>
                <a:cubicBezTo>
                  <a:pt x="207" y="169"/>
                  <a:pt x="209" y="169"/>
                  <a:pt x="209" y="170"/>
                </a:cubicBezTo>
                <a:cubicBezTo>
                  <a:pt x="210" y="170"/>
                  <a:pt x="210" y="172"/>
                  <a:pt x="209" y="172"/>
                </a:cubicBezTo>
                <a:cubicBezTo>
                  <a:pt x="208" y="173"/>
                  <a:pt x="207" y="174"/>
                  <a:pt x="206" y="174"/>
                </a:cubicBezTo>
                <a:cubicBezTo>
                  <a:pt x="207" y="176"/>
                  <a:pt x="207" y="178"/>
                  <a:pt x="208" y="180"/>
                </a:cubicBezTo>
                <a:cubicBezTo>
                  <a:pt x="209" y="181"/>
                  <a:pt x="209" y="181"/>
                  <a:pt x="209" y="182"/>
                </a:cubicBezTo>
                <a:cubicBezTo>
                  <a:pt x="208" y="183"/>
                  <a:pt x="207" y="184"/>
                  <a:pt x="205" y="183"/>
                </a:cubicBezTo>
                <a:cubicBezTo>
                  <a:pt x="205" y="183"/>
                  <a:pt x="205" y="183"/>
                  <a:pt x="205" y="182"/>
                </a:cubicBezTo>
                <a:cubicBezTo>
                  <a:pt x="205" y="182"/>
                  <a:pt x="204" y="183"/>
                  <a:pt x="204" y="182"/>
                </a:cubicBezTo>
                <a:cubicBezTo>
                  <a:pt x="203" y="180"/>
                  <a:pt x="203" y="177"/>
                  <a:pt x="202" y="175"/>
                </a:cubicBezTo>
                <a:cubicBezTo>
                  <a:pt x="198" y="175"/>
                  <a:pt x="195" y="177"/>
                  <a:pt x="193" y="180"/>
                </a:cubicBezTo>
                <a:cubicBezTo>
                  <a:pt x="193" y="181"/>
                  <a:pt x="192" y="182"/>
                  <a:pt x="191" y="182"/>
                </a:cubicBezTo>
                <a:cubicBezTo>
                  <a:pt x="191" y="183"/>
                  <a:pt x="190" y="183"/>
                  <a:pt x="190" y="183"/>
                </a:cubicBezTo>
                <a:cubicBezTo>
                  <a:pt x="189" y="182"/>
                  <a:pt x="189" y="182"/>
                  <a:pt x="189" y="181"/>
                </a:cubicBezTo>
                <a:cubicBezTo>
                  <a:pt x="189" y="181"/>
                  <a:pt x="189" y="180"/>
                  <a:pt x="188" y="181"/>
                </a:cubicBezTo>
                <a:cubicBezTo>
                  <a:pt x="187" y="179"/>
                  <a:pt x="187" y="177"/>
                  <a:pt x="189" y="176"/>
                </a:cubicBezTo>
                <a:cubicBezTo>
                  <a:pt x="180" y="175"/>
                  <a:pt x="172" y="177"/>
                  <a:pt x="162" y="176"/>
                </a:cubicBezTo>
                <a:cubicBezTo>
                  <a:pt x="162" y="176"/>
                  <a:pt x="161" y="177"/>
                  <a:pt x="161" y="176"/>
                </a:cubicBezTo>
                <a:cubicBezTo>
                  <a:pt x="161" y="175"/>
                  <a:pt x="159" y="175"/>
                  <a:pt x="159" y="175"/>
                </a:cubicBezTo>
                <a:cubicBezTo>
                  <a:pt x="153" y="175"/>
                  <a:pt x="150" y="174"/>
                  <a:pt x="145" y="173"/>
                </a:cubicBezTo>
                <a:cubicBezTo>
                  <a:pt x="145" y="173"/>
                  <a:pt x="145" y="174"/>
                  <a:pt x="144" y="174"/>
                </a:cubicBezTo>
                <a:cubicBezTo>
                  <a:pt x="143" y="174"/>
                  <a:pt x="143" y="173"/>
                  <a:pt x="143" y="173"/>
                </a:cubicBezTo>
                <a:cubicBezTo>
                  <a:pt x="129" y="170"/>
                  <a:pt x="113" y="168"/>
                  <a:pt x="102" y="162"/>
                </a:cubicBezTo>
                <a:cubicBezTo>
                  <a:pt x="94" y="159"/>
                  <a:pt x="87" y="155"/>
                  <a:pt x="80" y="151"/>
                </a:cubicBezTo>
                <a:cubicBezTo>
                  <a:pt x="71" y="146"/>
                  <a:pt x="62" y="139"/>
                  <a:pt x="55" y="133"/>
                </a:cubicBezTo>
                <a:cubicBezTo>
                  <a:pt x="54" y="132"/>
                  <a:pt x="53" y="131"/>
                  <a:pt x="52" y="130"/>
                </a:cubicBezTo>
                <a:cubicBezTo>
                  <a:pt x="51" y="129"/>
                  <a:pt x="52" y="130"/>
                  <a:pt x="52" y="130"/>
                </a:cubicBezTo>
                <a:cubicBezTo>
                  <a:pt x="51" y="132"/>
                  <a:pt x="52" y="133"/>
                  <a:pt x="52" y="135"/>
                </a:cubicBezTo>
                <a:cubicBezTo>
                  <a:pt x="52" y="136"/>
                  <a:pt x="51" y="136"/>
                  <a:pt x="51" y="136"/>
                </a:cubicBezTo>
                <a:cubicBezTo>
                  <a:pt x="50" y="136"/>
                  <a:pt x="48" y="137"/>
                  <a:pt x="48" y="136"/>
                </a:cubicBezTo>
                <a:cubicBezTo>
                  <a:pt x="47" y="132"/>
                  <a:pt x="47" y="129"/>
                  <a:pt x="47" y="126"/>
                </a:cubicBezTo>
                <a:cubicBezTo>
                  <a:pt x="46" y="126"/>
                  <a:pt x="44" y="127"/>
                  <a:pt x="43" y="127"/>
                </a:cubicBezTo>
                <a:cubicBezTo>
                  <a:pt x="36" y="131"/>
                  <a:pt x="31" y="136"/>
                  <a:pt x="26" y="142"/>
                </a:cubicBezTo>
                <a:cubicBezTo>
                  <a:pt x="25" y="143"/>
                  <a:pt x="24" y="144"/>
                  <a:pt x="23" y="144"/>
                </a:cubicBezTo>
                <a:cubicBezTo>
                  <a:pt x="23" y="144"/>
                  <a:pt x="22" y="143"/>
                  <a:pt x="21" y="142"/>
                </a:cubicBezTo>
                <a:cubicBezTo>
                  <a:pt x="22" y="145"/>
                  <a:pt x="24" y="147"/>
                  <a:pt x="24" y="149"/>
                </a:cubicBezTo>
                <a:cubicBezTo>
                  <a:pt x="24" y="150"/>
                  <a:pt x="24" y="152"/>
                  <a:pt x="24" y="152"/>
                </a:cubicBezTo>
                <a:cubicBezTo>
                  <a:pt x="23" y="151"/>
                  <a:pt x="21" y="153"/>
                  <a:pt x="21" y="152"/>
                </a:cubicBezTo>
                <a:cubicBezTo>
                  <a:pt x="19" y="146"/>
                  <a:pt x="17" y="139"/>
                  <a:pt x="15" y="133"/>
                </a:cubicBezTo>
                <a:cubicBezTo>
                  <a:pt x="14" y="133"/>
                  <a:pt x="14" y="133"/>
                  <a:pt x="14" y="133"/>
                </a:cubicBezTo>
                <a:cubicBezTo>
                  <a:pt x="14" y="134"/>
                  <a:pt x="15" y="135"/>
                  <a:pt x="14" y="136"/>
                </a:cubicBezTo>
                <a:cubicBezTo>
                  <a:pt x="14" y="136"/>
                  <a:pt x="12" y="136"/>
                  <a:pt x="11" y="136"/>
                </a:cubicBezTo>
                <a:cubicBezTo>
                  <a:pt x="11" y="135"/>
                  <a:pt x="10" y="133"/>
                  <a:pt x="10" y="133"/>
                </a:cubicBezTo>
                <a:cubicBezTo>
                  <a:pt x="8" y="119"/>
                  <a:pt x="7" y="105"/>
                  <a:pt x="7" y="90"/>
                </a:cubicBezTo>
                <a:cubicBezTo>
                  <a:pt x="7" y="85"/>
                  <a:pt x="7" y="79"/>
                  <a:pt x="6" y="74"/>
                </a:cubicBezTo>
                <a:cubicBezTo>
                  <a:pt x="6" y="70"/>
                  <a:pt x="5" y="65"/>
                  <a:pt x="5" y="60"/>
                </a:cubicBezTo>
                <a:cubicBezTo>
                  <a:pt x="4" y="60"/>
                  <a:pt x="4" y="60"/>
                  <a:pt x="4" y="59"/>
                </a:cubicBezTo>
                <a:cubicBezTo>
                  <a:pt x="5" y="60"/>
                  <a:pt x="5" y="59"/>
                  <a:pt x="5" y="59"/>
                </a:cubicBezTo>
                <a:cubicBezTo>
                  <a:pt x="4" y="59"/>
                  <a:pt x="4" y="58"/>
                  <a:pt x="4" y="58"/>
                </a:cubicBezTo>
                <a:cubicBezTo>
                  <a:pt x="5" y="57"/>
                  <a:pt x="4" y="56"/>
                  <a:pt x="4" y="54"/>
                </a:cubicBezTo>
                <a:cubicBezTo>
                  <a:pt x="4" y="55"/>
                  <a:pt x="4" y="56"/>
                  <a:pt x="4" y="57"/>
                </a:cubicBezTo>
                <a:cubicBezTo>
                  <a:pt x="4" y="58"/>
                  <a:pt x="4" y="60"/>
                  <a:pt x="4" y="61"/>
                </a:cubicBezTo>
                <a:cubicBezTo>
                  <a:pt x="4" y="60"/>
                  <a:pt x="5" y="61"/>
                  <a:pt x="4" y="62"/>
                </a:cubicBezTo>
                <a:cubicBezTo>
                  <a:pt x="4" y="62"/>
                  <a:pt x="4" y="61"/>
                  <a:pt x="4" y="61"/>
                </a:cubicBezTo>
                <a:cubicBezTo>
                  <a:pt x="4" y="62"/>
                  <a:pt x="4" y="64"/>
                  <a:pt x="4" y="65"/>
                </a:cubicBezTo>
                <a:cubicBezTo>
                  <a:pt x="4" y="66"/>
                  <a:pt x="5" y="66"/>
                  <a:pt x="4" y="66"/>
                </a:cubicBezTo>
                <a:cubicBezTo>
                  <a:pt x="3" y="70"/>
                  <a:pt x="4" y="75"/>
                  <a:pt x="4" y="79"/>
                </a:cubicBezTo>
                <a:cubicBezTo>
                  <a:pt x="4" y="79"/>
                  <a:pt x="5" y="80"/>
                  <a:pt x="4" y="81"/>
                </a:cubicBezTo>
                <a:cubicBezTo>
                  <a:pt x="3" y="81"/>
                  <a:pt x="4" y="81"/>
                  <a:pt x="4" y="81"/>
                </a:cubicBezTo>
                <a:cubicBezTo>
                  <a:pt x="4" y="82"/>
                  <a:pt x="4" y="84"/>
                  <a:pt x="5" y="85"/>
                </a:cubicBezTo>
                <a:cubicBezTo>
                  <a:pt x="5" y="85"/>
                  <a:pt x="5" y="85"/>
                  <a:pt x="4" y="85"/>
                </a:cubicBezTo>
                <a:cubicBezTo>
                  <a:pt x="5" y="86"/>
                  <a:pt x="5" y="87"/>
                  <a:pt x="4" y="87"/>
                </a:cubicBezTo>
                <a:cubicBezTo>
                  <a:pt x="4" y="87"/>
                  <a:pt x="4" y="86"/>
                  <a:pt x="4" y="86"/>
                </a:cubicBezTo>
                <a:cubicBezTo>
                  <a:pt x="5" y="98"/>
                  <a:pt x="5" y="98"/>
                  <a:pt x="5" y="98"/>
                </a:cubicBezTo>
                <a:cubicBezTo>
                  <a:pt x="5" y="98"/>
                  <a:pt x="5" y="99"/>
                  <a:pt x="5" y="100"/>
                </a:cubicBezTo>
                <a:cubicBezTo>
                  <a:pt x="4" y="96"/>
                  <a:pt x="4" y="93"/>
                  <a:pt x="3" y="90"/>
                </a:cubicBezTo>
                <a:cubicBezTo>
                  <a:pt x="3" y="87"/>
                  <a:pt x="3" y="84"/>
                  <a:pt x="2" y="81"/>
                </a:cubicBezTo>
                <a:cubicBezTo>
                  <a:pt x="2" y="80"/>
                  <a:pt x="2" y="80"/>
                  <a:pt x="3" y="80"/>
                </a:cubicBezTo>
                <a:cubicBezTo>
                  <a:pt x="3" y="80"/>
                  <a:pt x="2" y="79"/>
                  <a:pt x="2" y="79"/>
                </a:cubicBezTo>
                <a:cubicBezTo>
                  <a:pt x="2" y="76"/>
                  <a:pt x="2" y="73"/>
                  <a:pt x="2" y="70"/>
                </a:cubicBezTo>
                <a:cubicBezTo>
                  <a:pt x="2" y="70"/>
                  <a:pt x="2" y="70"/>
                  <a:pt x="2" y="69"/>
                </a:cubicBezTo>
                <a:cubicBezTo>
                  <a:pt x="2" y="69"/>
                  <a:pt x="2" y="68"/>
                  <a:pt x="2" y="68"/>
                </a:cubicBezTo>
                <a:cubicBezTo>
                  <a:pt x="1" y="58"/>
                  <a:pt x="2" y="48"/>
                  <a:pt x="2" y="38"/>
                </a:cubicBezTo>
                <a:cubicBezTo>
                  <a:pt x="2" y="36"/>
                  <a:pt x="3" y="35"/>
                  <a:pt x="3" y="33"/>
                </a:cubicBezTo>
                <a:cubicBezTo>
                  <a:pt x="3" y="33"/>
                  <a:pt x="3" y="33"/>
                  <a:pt x="3" y="33"/>
                </a:cubicBezTo>
                <a:cubicBezTo>
                  <a:pt x="3" y="18"/>
                  <a:pt x="3" y="18"/>
                  <a:pt x="3" y="18"/>
                </a:cubicBezTo>
                <a:cubicBezTo>
                  <a:pt x="3" y="17"/>
                  <a:pt x="2" y="16"/>
                  <a:pt x="3" y="15"/>
                </a:cubicBezTo>
                <a:cubicBezTo>
                  <a:pt x="3" y="16"/>
                  <a:pt x="4" y="15"/>
                  <a:pt x="3" y="15"/>
                </a:cubicBezTo>
                <a:cubicBezTo>
                  <a:pt x="3" y="15"/>
                  <a:pt x="2" y="15"/>
                  <a:pt x="2" y="14"/>
                </a:cubicBezTo>
                <a:cubicBezTo>
                  <a:pt x="3" y="15"/>
                  <a:pt x="4" y="14"/>
                  <a:pt x="3" y="14"/>
                </a:cubicBezTo>
                <a:cubicBezTo>
                  <a:pt x="3" y="13"/>
                  <a:pt x="2" y="13"/>
                  <a:pt x="1" y="13"/>
                </a:cubicBezTo>
                <a:cubicBezTo>
                  <a:pt x="0" y="12"/>
                  <a:pt x="0" y="11"/>
                  <a:pt x="0" y="11"/>
                </a:cubicBezTo>
                <a:cubicBezTo>
                  <a:pt x="1" y="9"/>
                  <a:pt x="1" y="8"/>
                  <a:pt x="2" y="7"/>
                </a:cubicBezTo>
                <a:cubicBezTo>
                  <a:pt x="3" y="7"/>
                  <a:pt x="3" y="7"/>
                  <a:pt x="4" y="7"/>
                </a:cubicBezTo>
                <a:cubicBezTo>
                  <a:pt x="4" y="1"/>
                  <a:pt x="4" y="1"/>
                  <a:pt x="4" y="1"/>
                </a:cubicBezTo>
                <a:cubicBezTo>
                  <a:pt x="5" y="0"/>
                  <a:pt x="6" y="0"/>
                  <a:pt x="7" y="0"/>
                </a:cubicBezTo>
                <a:cubicBezTo>
                  <a:pt x="7" y="2"/>
                  <a:pt x="7" y="4"/>
                  <a:pt x="7" y="6"/>
                </a:cubicBezTo>
                <a:cubicBezTo>
                  <a:pt x="7" y="6"/>
                  <a:pt x="8" y="7"/>
                  <a:pt x="8" y="8"/>
                </a:cubicBezTo>
                <a:cubicBezTo>
                  <a:pt x="8" y="8"/>
                  <a:pt x="8" y="9"/>
                  <a:pt x="8" y="9"/>
                </a:cubicBezTo>
                <a:cubicBezTo>
                  <a:pt x="9" y="9"/>
                  <a:pt x="10" y="8"/>
                  <a:pt x="11" y="9"/>
                </a:cubicBezTo>
                <a:cubicBezTo>
                  <a:pt x="11" y="10"/>
                  <a:pt x="11" y="11"/>
                  <a:pt x="12" y="11"/>
                </a:cubicBezTo>
                <a:cubicBezTo>
                  <a:pt x="17" y="11"/>
                  <a:pt x="21" y="12"/>
                  <a:pt x="26" y="13"/>
                </a:cubicBezTo>
                <a:cubicBezTo>
                  <a:pt x="27" y="13"/>
                  <a:pt x="28" y="13"/>
                  <a:pt x="28" y="13"/>
                </a:cubicBezTo>
                <a:cubicBezTo>
                  <a:pt x="29" y="13"/>
                  <a:pt x="31" y="14"/>
                  <a:pt x="32" y="14"/>
                </a:cubicBezTo>
                <a:cubicBezTo>
                  <a:pt x="32" y="14"/>
                  <a:pt x="33" y="15"/>
                  <a:pt x="33" y="15"/>
                </a:cubicBezTo>
                <a:cubicBezTo>
                  <a:pt x="52" y="17"/>
                  <a:pt x="72" y="21"/>
                  <a:pt x="90" y="26"/>
                </a:cubicBezTo>
                <a:cubicBezTo>
                  <a:pt x="93" y="27"/>
                  <a:pt x="97" y="27"/>
                  <a:pt x="100" y="28"/>
                </a:cubicBezTo>
                <a:cubicBezTo>
                  <a:pt x="100" y="27"/>
                  <a:pt x="99" y="27"/>
                  <a:pt x="100" y="26"/>
                </a:cubicBezTo>
                <a:cubicBezTo>
                  <a:pt x="101" y="26"/>
                  <a:pt x="102" y="25"/>
                  <a:pt x="103" y="25"/>
                </a:cubicBezTo>
                <a:cubicBezTo>
                  <a:pt x="104" y="26"/>
                  <a:pt x="103" y="26"/>
                  <a:pt x="103" y="27"/>
                </a:cubicBezTo>
                <a:cubicBezTo>
                  <a:pt x="103" y="28"/>
                  <a:pt x="104" y="30"/>
                  <a:pt x="104" y="31"/>
                </a:cubicBezTo>
                <a:cubicBezTo>
                  <a:pt x="104" y="31"/>
                  <a:pt x="105" y="31"/>
                  <a:pt x="105" y="31"/>
                </a:cubicBezTo>
                <a:cubicBezTo>
                  <a:pt x="105" y="32"/>
                  <a:pt x="105" y="33"/>
                  <a:pt x="106" y="33"/>
                </a:cubicBezTo>
                <a:cubicBezTo>
                  <a:pt x="106" y="34"/>
                  <a:pt x="104" y="35"/>
                  <a:pt x="104" y="36"/>
                </a:cubicBezTo>
                <a:cubicBezTo>
                  <a:pt x="105" y="42"/>
                  <a:pt x="107" y="47"/>
                  <a:pt x="108" y="53"/>
                </a:cubicBezTo>
                <a:cubicBezTo>
                  <a:pt x="110" y="59"/>
                  <a:pt x="110" y="59"/>
                  <a:pt x="110" y="59"/>
                </a:cubicBezTo>
                <a:cubicBezTo>
                  <a:pt x="110" y="60"/>
                  <a:pt x="108" y="60"/>
                  <a:pt x="107" y="61"/>
                </a:cubicBezTo>
                <a:cubicBezTo>
                  <a:pt x="108" y="63"/>
                  <a:pt x="108" y="64"/>
                  <a:pt x="109" y="65"/>
                </a:cubicBezTo>
                <a:cubicBezTo>
                  <a:pt x="109" y="65"/>
                  <a:pt x="109" y="67"/>
                  <a:pt x="108" y="67"/>
                </a:cubicBezTo>
                <a:cubicBezTo>
                  <a:pt x="107" y="67"/>
                  <a:pt x="106" y="67"/>
                  <a:pt x="105" y="66"/>
                </a:cubicBezTo>
                <a:cubicBezTo>
                  <a:pt x="104" y="64"/>
                  <a:pt x="104" y="61"/>
                  <a:pt x="104" y="58"/>
                </a:cubicBezTo>
                <a:cubicBezTo>
                  <a:pt x="95" y="67"/>
                  <a:pt x="95" y="67"/>
                  <a:pt x="95" y="67"/>
                </a:cubicBezTo>
                <a:cubicBezTo>
                  <a:pt x="92" y="69"/>
                  <a:pt x="88" y="71"/>
                  <a:pt x="85" y="74"/>
                </a:cubicBezTo>
                <a:cubicBezTo>
                  <a:pt x="104" y="83"/>
                  <a:pt x="133" y="91"/>
                  <a:pt x="155" y="89"/>
                </a:cubicBezTo>
                <a:cubicBezTo>
                  <a:pt x="167" y="89"/>
                  <a:pt x="176" y="85"/>
                  <a:pt x="186" y="83"/>
                </a:cubicBezTo>
                <a:cubicBezTo>
                  <a:pt x="188" y="82"/>
                  <a:pt x="191" y="81"/>
                  <a:pt x="193" y="81"/>
                </a:cubicBezTo>
                <a:cubicBezTo>
                  <a:pt x="194" y="81"/>
                  <a:pt x="194" y="81"/>
                  <a:pt x="194" y="80"/>
                </a:cubicBezTo>
                <a:cubicBezTo>
                  <a:pt x="193" y="78"/>
                  <a:pt x="193" y="76"/>
                  <a:pt x="193" y="74"/>
                </a:cubicBezTo>
                <a:cubicBezTo>
                  <a:pt x="193" y="73"/>
                  <a:pt x="193" y="73"/>
                  <a:pt x="193" y="72"/>
                </a:cubicBezTo>
                <a:cubicBezTo>
                  <a:pt x="194" y="72"/>
                  <a:pt x="195" y="72"/>
                  <a:pt x="196" y="72"/>
                </a:cubicBezTo>
                <a:cubicBezTo>
                  <a:pt x="196" y="75"/>
                  <a:pt x="197" y="77"/>
                  <a:pt x="198" y="79"/>
                </a:cubicBezTo>
                <a:cubicBezTo>
                  <a:pt x="198" y="80"/>
                  <a:pt x="199" y="79"/>
                  <a:pt x="199" y="79"/>
                </a:cubicBezTo>
                <a:cubicBezTo>
                  <a:pt x="198" y="77"/>
                  <a:pt x="197" y="76"/>
                  <a:pt x="197" y="74"/>
                </a:cubicBezTo>
                <a:cubicBezTo>
                  <a:pt x="197" y="73"/>
                  <a:pt x="197" y="73"/>
                  <a:pt x="198" y="73"/>
                </a:cubicBezTo>
                <a:cubicBezTo>
                  <a:pt x="198" y="73"/>
                  <a:pt x="199" y="72"/>
                  <a:pt x="200" y="72"/>
                </a:cubicBezTo>
                <a:cubicBezTo>
                  <a:pt x="200" y="72"/>
                  <a:pt x="201" y="73"/>
                  <a:pt x="201" y="74"/>
                </a:cubicBezTo>
                <a:cubicBezTo>
                  <a:pt x="207" y="96"/>
                  <a:pt x="215" y="117"/>
                  <a:pt x="222" y="138"/>
                </a:cubicBezTo>
                <a:cubicBezTo>
                  <a:pt x="222" y="139"/>
                  <a:pt x="223" y="140"/>
                  <a:pt x="224" y="141"/>
                </a:cubicBezTo>
                <a:cubicBezTo>
                  <a:pt x="224" y="141"/>
                  <a:pt x="224" y="140"/>
                  <a:pt x="224" y="140"/>
                </a:cubicBezTo>
                <a:cubicBezTo>
                  <a:pt x="225" y="140"/>
                  <a:pt x="226" y="140"/>
                  <a:pt x="226" y="140"/>
                </a:cubicBezTo>
                <a:cubicBezTo>
                  <a:pt x="226" y="141"/>
                  <a:pt x="227" y="142"/>
                  <a:pt x="226" y="142"/>
                </a:cubicBezTo>
                <a:cubicBezTo>
                  <a:pt x="227" y="143"/>
                  <a:pt x="227" y="142"/>
                  <a:pt x="227" y="142"/>
                </a:cubicBezTo>
                <a:cubicBezTo>
                  <a:pt x="229" y="138"/>
                  <a:pt x="229" y="138"/>
                  <a:pt x="229" y="138"/>
                </a:cubicBezTo>
                <a:cubicBezTo>
                  <a:pt x="230" y="138"/>
                  <a:pt x="231" y="138"/>
                  <a:pt x="232" y="139"/>
                </a:cubicBezTo>
                <a:cubicBezTo>
                  <a:pt x="232" y="139"/>
                  <a:pt x="232" y="140"/>
                  <a:pt x="232" y="140"/>
                </a:cubicBezTo>
                <a:close/>
              </a:path>
            </a:pathLst>
          </a:custGeom>
          <a:solidFill>
            <a:schemeClr val="accent3"/>
          </a:solidFill>
          <a:ln>
            <a:noFill/>
          </a:ln>
        </p:spPr>
        <p:txBody>
          <a:bodyPr lIns="0" tIns="0" rIns="0" bIns="0" anchor="ctr">
            <a:normAutofit/>
          </a:bodyPr>
          <a:lstStyle/>
          <a:p>
            <a:pPr>
              <a:defRPr/>
            </a:pPr>
            <a:endParaRPr lang="zh-CN" altLang="en-US" sz="1600"/>
          </a:p>
        </p:txBody>
      </p:sp>
      <p:sp>
        <p:nvSpPr>
          <p:cNvPr id="23" name="MH_Other_6"/>
          <p:cNvSpPr>
            <a:spLocks noEditPoints="1"/>
          </p:cNvSpPr>
          <p:nvPr>
            <p:custDataLst>
              <p:tags r:id="rId3"/>
            </p:custDataLst>
          </p:nvPr>
        </p:nvSpPr>
        <p:spPr bwMode="auto">
          <a:xfrm rot="7545997">
            <a:off x="7299242" y="7778114"/>
            <a:ext cx="861695" cy="1429385"/>
          </a:xfrm>
          <a:custGeom>
            <a:avLst/>
            <a:gdLst>
              <a:gd name="T0" fmla="*/ 202 w 232"/>
              <a:gd name="T1" fmla="*/ 90 h 184"/>
              <a:gd name="T2" fmla="*/ 21 w 232"/>
              <a:gd name="T3" fmla="*/ 128 h 184"/>
              <a:gd name="T4" fmla="*/ 108 w 232"/>
              <a:gd name="T5" fmla="*/ 145 h 184"/>
              <a:gd name="T6" fmla="*/ 208 w 232"/>
              <a:gd name="T7" fmla="*/ 117 h 184"/>
              <a:gd name="T8" fmla="*/ 4 w 232"/>
              <a:gd name="T9" fmla="*/ 84 h 184"/>
              <a:gd name="T10" fmla="*/ 110 w 232"/>
              <a:gd name="T11" fmla="*/ 159 h 184"/>
              <a:gd name="T12" fmla="*/ 116 w 232"/>
              <a:gd name="T13" fmla="*/ 162 h 184"/>
              <a:gd name="T14" fmla="*/ 28 w 232"/>
              <a:gd name="T15" fmla="*/ 120 h 184"/>
              <a:gd name="T16" fmla="*/ 28 w 232"/>
              <a:gd name="T17" fmla="*/ 120 h 184"/>
              <a:gd name="T18" fmla="*/ 93 w 232"/>
              <a:gd name="T19" fmla="*/ 153 h 184"/>
              <a:gd name="T20" fmla="*/ 25 w 232"/>
              <a:gd name="T21" fmla="*/ 129 h 184"/>
              <a:gd name="T22" fmla="*/ 160 w 232"/>
              <a:gd name="T23" fmla="*/ 171 h 184"/>
              <a:gd name="T24" fmla="*/ 111 w 232"/>
              <a:gd name="T25" fmla="*/ 151 h 184"/>
              <a:gd name="T26" fmla="*/ 134 w 232"/>
              <a:gd name="T27" fmla="*/ 157 h 184"/>
              <a:gd name="T28" fmla="*/ 37 w 232"/>
              <a:gd name="T29" fmla="*/ 126 h 184"/>
              <a:gd name="T30" fmla="*/ 127 w 232"/>
              <a:gd name="T31" fmla="*/ 153 h 184"/>
              <a:gd name="T32" fmla="*/ 100 w 232"/>
              <a:gd name="T33" fmla="*/ 148 h 184"/>
              <a:gd name="T34" fmla="*/ 105 w 232"/>
              <a:gd name="T35" fmla="*/ 151 h 184"/>
              <a:gd name="T36" fmla="*/ 134 w 232"/>
              <a:gd name="T37" fmla="*/ 154 h 184"/>
              <a:gd name="T38" fmla="*/ 174 w 232"/>
              <a:gd name="T39" fmla="*/ 168 h 184"/>
              <a:gd name="T40" fmla="*/ 84 w 232"/>
              <a:gd name="T41" fmla="*/ 133 h 184"/>
              <a:gd name="T42" fmla="*/ 103 w 232"/>
              <a:gd name="T43" fmla="*/ 157 h 184"/>
              <a:gd name="T44" fmla="*/ 180 w 232"/>
              <a:gd name="T45" fmla="*/ 164 h 184"/>
              <a:gd name="T46" fmla="*/ 145 w 232"/>
              <a:gd name="T47" fmla="*/ 158 h 184"/>
              <a:gd name="T48" fmla="*/ 140 w 232"/>
              <a:gd name="T49" fmla="*/ 156 h 184"/>
              <a:gd name="T50" fmla="*/ 96 w 232"/>
              <a:gd name="T51" fmla="*/ 146 h 184"/>
              <a:gd name="T52" fmla="*/ 98 w 232"/>
              <a:gd name="T53" fmla="*/ 140 h 184"/>
              <a:gd name="T54" fmla="*/ 155 w 232"/>
              <a:gd name="T55" fmla="*/ 166 h 184"/>
              <a:gd name="T56" fmla="*/ 147 w 232"/>
              <a:gd name="T57" fmla="*/ 164 h 184"/>
              <a:gd name="T58" fmla="*/ 12 w 232"/>
              <a:gd name="T59" fmla="*/ 38 h 184"/>
              <a:gd name="T60" fmla="*/ 142 w 232"/>
              <a:gd name="T61" fmla="*/ 156 h 184"/>
              <a:gd name="T62" fmla="*/ 83 w 232"/>
              <a:gd name="T63" fmla="*/ 70 h 184"/>
              <a:gd name="T64" fmla="*/ 173 w 232"/>
              <a:gd name="T65" fmla="*/ 159 h 184"/>
              <a:gd name="T66" fmla="*/ 157 w 232"/>
              <a:gd name="T67" fmla="*/ 158 h 184"/>
              <a:gd name="T68" fmla="*/ 144 w 232"/>
              <a:gd name="T69" fmla="*/ 164 h 184"/>
              <a:gd name="T70" fmla="*/ 85 w 232"/>
              <a:gd name="T71" fmla="*/ 133 h 184"/>
              <a:gd name="T72" fmla="*/ 32 w 232"/>
              <a:gd name="T73" fmla="*/ 23 h 184"/>
              <a:gd name="T74" fmla="*/ 17 w 232"/>
              <a:gd name="T75" fmla="*/ 49 h 184"/>
              <a:gd name="T76" fmla="*/ 88 w 232"/>
              <a:gd name="T77" fmla="*/ 67 h 184"/>
              <a:gd name="T78" fmla="*/ 14 w 232"/>
              <a:gd name="T79" fmla="*/ 45 h 184"/>
              <a:gd name="T80" fmla="*/ 94 w 232"/>
              <a:gd name="T81" fmla="*/ 60 h 184"/>
              <a:gd name="T82" fmla="*/ 59 w 232"/>
              <a:gd name="T83" fmla="*/ 114 h 184"/>
              <a:gd name="T84" fmla="*/ 24 w 232"/>
              <a:gd name="T85" fmla="*/ 54 h 184"/>
              <a:gd name="T86" fmla="*/ 19 w 232"/>
              <a:gd name="T87" fmla="*/ 120 h 184"/>
              <a:gd name="T88" fmla="*/ 153 w 232"/>
              <a:gd name="T89" fmla="*/ 147 h 184"/>
              <a:gd name="T90" fmla="*/ 204 w 232"/>
              <a:gd name="T91" fmla="*/ 129 h 184"/>
              <a:gd name="T92" fmla="*/ 186 w 232"/>
              <a:gd name="T93" fmla="*/ 132 h 184"/>
              <a:gd name="T94" fmla="*/ 168 w 232"/>
              <a:gd name="T95" fmla="*/ 117 h 184"/>
              <a:gd name="T96" fmla="*/ 192 w 232"/>
              <a:gd name="T97" fmla="*/ 108 h 184"/>
              <a:gd name="T98" fmla="*/ 64 w 232"/>
              <a:gd name="T99" fmla="*/ 66 h 184"/>
              <a:gd name="T100" fmla="*/ 47 w 232"/>
              <a:gd name="T101" fmla="*/ 31 h 184"/>
              <a:gd name="T102" fmla="*/ 40 w 232"/>
              <a:gd name="T103" fmla="*/ 59 h 184"/>
              <a:gd name="T104" fmla="*/ 28 w 232"/>
              <a:gd name="T105" fmla="*/ 61 h 184"/>
              <a:gd name="T106" fmla="*/ 209 w 232"/>
              <a:gd name="T107" fmla="*/ 172 h 184"/>
              <a:gd name="T108" fmla="*/ 162 w 232"/>
              <a:gd name="T109" fmla="*/ 176 h 184"/>
              <a:gd name="T110" fmla="*/ 47 w 232"/>
              <a:gd name="T111" fmla="*/ 126 h 184"/>
              <a:gd name="T112" fmla="*/ 6 w 232"/>
              <a:gd name="T113" fmla="*/ 74 h 184"/>
              <a:gd name="T114" fmla="*/ 4 w 232"/>
              <a:gd name="T115" fmla="*/ 81 h 184"/>
              <a:gd name="T116" fmla="*/ 2 w 232"/>
              <a:gd name="T117" fmla="*/ 38 h 184"/>
              <a:gd name="T118" fmla="*/ 7 w 232"/>
              <a:gd name="T119" fmla="*/ 6 h 184"/>
              <a:gd name="T120" fmla="*/ 104 w 232"/>
              <a:gd name="T121" fmla="*/ 31 h 184"/>
              <a:gd name="T122" fmla="*/ 186 w 232"/>
              <a:gd name="T123" fmla="*/ 83 h 184"/>
              <a:gd name="T124" fmla="*/ 224 w 232"/>
              <a:gd name="T125"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4">
                <a:moveTo>
                  <a:pt x="191" y="61"/>
                </a:moveTo>
                <a:cubicBezTo>
                  <a:pt x="191" y="61"/>
                  <a:pt x="191" y="62"/>
                  <a:pt x="191" y="62"/>
                </a:cubicBezTo>
                <a:cubicBezTo>
                  <a:pt x="190" y="62"/>
                  <a:pt x="191" y="61"/>
                  <a:pt x="191" y="61"/>
                </a:cubicBezTo>
                <a:cubicBezTo>
                  <a:pt x="191" y="61"/>
                  <a:pt x="191" y="61"/>
                  <a:pt x="191" y="61"/>
                </a:cubicBezTo>
                <a:close/>
                <a:moveTo>
                  <a:pt x="16" y="50"/>
                </a:moveTo>
                <a:cubicBezTo>
                  <a:pt x="16" y="50"/>
                  <a:pt x="16" y="50"/>
                  <a:pt x="16" y="50"/>
                </a:cubicBezTo>
                <a:cubicBezTo>
                  <a:pt x="16" y="50"/>
                  <a:pt x="16" y="50"/>
                  <a:pt x="16" y="49"/>
                </a:cubicBezTo>
                <a:cubicBezTo>
                  <a:pt x="16" y="51"/>
                  <a:pt x="16" y="51"/>
                  <a:pt x="16" y="51"/>
                </a:cubicBezTo>
                <a:cubicBezTo>
                  <a:pt x="15" y="51"/>
                  <a:pt x="15" y="51"/>
                  <a:pt x="15" y="51"/>
                </a:cubicBezTo>
                <a:cubicBezTo>
                  <a:pt x="16" y="51"/>
                  <a:pt x="16" y="51"/>
                  <a:pt x="16" y="51"/>
                </a:cubicBezTo>
                <a:cubicBezTo>
                  <a:pt x="16" y="50"/>
                  <a:pt x="16" y="50"/>
                  <a:pt x="16" y="50"/>
                </a:cubicBezTo>
                <a:close/>
                <a:moveTo>
                  <a:pt x="201" y="88"/>
                </a:moveTo>
                <a:cubicBezTo>
                  <a:pt x="201" y="89"/>
                  <a:pt x="201" y="89"/>
                  <a:pt x="201" y="89"/>
                </a:cubicBezTo>
                <a:cubicBezTo>
                  <a:pt x="201" y="90"/>
                  <a:pt x="201" y="90"/>
                  <a:pt x="202" y="90"/>
                </a:cubicBezTo>
                <a:cubicBezTo>
                  <a:pt x="201" y="90"/>
                  <a:pt x="201" y="89"/>
                  <a:pt x="201" y="89"/>
                </a:cubicBezTo>
                <a:lnTo>
                  <a:pt x="201" y="88"/>
                </a:lnTo>
                <a:close/>
                <a:moveTo>
                  <a:pt x="81" y="71"/>
                </a:moveTo>
                <a:cubicBezTo>
                  <a:pt x="81" y="69"/>
                  <a:pt x="81" y="69"/>
                  <a:pt x="81" y="69"/>
                </a:cubicBezTo>
                <a:cubicBezTo>
                  <a:pt x="80" y="69"/>
                  <a:pt x="81" y="70"/>
                  <a:pt x="81" y="70"/>
                </a:cubicBezTo>
                <a:cubicBezTo>
                  <a:pt x="81" y="71"/>
                  <a:pt x="81" y="71"/>
                  <a:pt x="81" y="71"/>
                </a:cubicBezTo>
                <a:close/>
                <a:moveTo>
                  <a:pt x="91" y="82"/>
                </a:moveTo>
                <a:cubicBezTo>
                  <a:pt x="91" y="81"/>
                  <a:pt x="90" y="81"/>
                  <a:pt x="89" y="81"/>
                </a:cubicBezTo>
                <a:cubicBezTo>
                  <a:pt x="89" y="82"/>
                  <a:pt x="90" y="82"/>
                  <a:pt x="91" y="82"/>
                </a:cubicBezTo>
                <a:close/>
                <a:moveTo>
                  <a:pt x="21" y="128"/>
                </a:moveTo>
                <a:cubicBezTo>
                  <a:pt x="21" y="128"/>
                  <a:pt x="21" y="129"/>
                  <a:pt x="21" y="129"/>
                </a:cubicBezTo>
                <a:cubicBezTo>
                  <a:pt x="21" y="130"/>
                  <a:pt x="21" y="130"/>
                  <a:pt x="21" y="130"/>
                </a:cubicBezTo>
                <a:cubicBezTo>
                  <a:pt x="21" y="129"/>
                  <a:pt x="21" y="129"/>
                  <a:pt x="21" y="129"/>
                </a:cubicBezTo>
                <a:cubicBezTo>
                  <a:pt x="21" y="129"/>
                  <a:pt x="21" y="128"/>
                  <a:pt x="21" y="128"/>
                </a:cubicBezTo>
                <a:close/>
                <a:moveTo>
                  <a:pt x="143" y="168"/>
                </a:moveTo>
                <a:cubicBezTo>
                  <a:pt x="143" y="168"/>
                  <a:pt x="143" y="168"/>
                  <a:pt x="143" y="169"/>
                </a:cubicBezTo>
                <a:cubicBezTo>
                  <a:pt x="143" y="169"/>
                  <a:pt x="144" y="169"/>
                  <a:pt x="145" y="168"/>
                </a:cubicBezTo>
                <a:cubicBezTo>
                  <a:pt x="144" y="168"/>
                  <a:pt x="144" y="168"/>
                  <a:pt x="143" y="168"/>
                </a:cubicBezTo>
                <a:close/>
                <a:moveTo>
                  <a:pt x="4" y="52"/>
                </a:moveTo>
                <a:cubicBezTo>
                  <a:pt x="4" y="52"/>
                  <a:pt x="4" y="52"/>
                  <a:pt x="4" y="52"/>
                </a:cubicBezTo>
                <a:cubicBezTo>
                  <a:pt x="4" y="53"/>
                  <a:pt x="4" y="54"/>
                  <a:pt x="4" y="54"/>
                </a:cubicBezTo>
                <a:lnTo>
                  <a:pt x="4" y="52"/>
                </a:lnTo>
                <a:close/>
                <a:moveTo>
                  <a:pt x="185" y="153"/>
                </a:moveTo>
                <a:cubicBezTo>
                  <a:pt x="185" y="154"/>
                  <a:pt x="185" y="153"/>
                  <a:pt x="185" y="153"/>
                </a:cubicBezTo>
                <a:cubicBezTo>
                  <a:pt x="184" y="153"/>
                  <a:pt x="184" y="154"/>
                  <a:pt x="185" y="154"/>
                </a:cubicBezTo>
                <a:cubicBezTo>
                  <a:pt x="185" y="154"/>
                  <a:pt x="186" y="154"/>
                  <a:pt x="185" y="153"/>
                </a:cubicBezTo>
                <a:close/>
                <a:moveTo>
                  <a:pt x="108" y="145"/>
                </a:moveTo>
                <a:cubicBezTo>
                  <a:pt x="108" y="145"/>
                  <a:pt x="108" y="145"/>
                  <a:pt x="108" y="145"/>
                </a:cubicBezTo>
                <a:cubicBezTo>
                  <a:pt x="108" y="146"/>
                  <a:pt x="108" y="147"/>
                  <a:pt x="108" y="147"/>
                </a:cubicBezTo>
                <a:cubicBezTo>
                  <a:pt x="108" y="146"/>
                  <a:pt x="109" y="146"/>
                  <a:pt x="108" y="145"/>
                </a:cubicBezTo>
                <a:close/>
                <a:moveTo>
                  <a:pt x="25" y="136"/>
                </a:moveTo>
                <a:cubicBezTo>
                  <a:pt x="25" y="136"/>
                  <a:pt x="26" y="135"/>
                  <a:pt x="25" y="135"/>
                </a:cubicBezTo>
                <a:cubicBezTo>
                  <a:pt x="25" y="135"/>
                  <a:pt x="26" y="137"/>
                  <a:pt x="25" y="136"/>
                </a:cubicBezTo>
                <a:close/>
                <a:moveTo>
                  <a:pt x="175" y="171"/>
                </a:moveTo>
                <a:cubicBezTo>
                  <a:pt x="174" y="171"/>
                  <a:pt x="173" y="171"/>
                  <a:pt x="173" y="172"/>
                </a:cubicBezTo>
                <a:cubicBezTo>
                  <a:pt x="174" y="172"/>
                  <a:pt x="175" y="172"/>
                  <a:pt x="176" y="172"/>
                </a:cubicBezTo>
                <a:cubicBezTo>
                  <a:pt x="175" y="171"/>
                  <a:pt x="175" y="171"/>
                  <a:pt x="175" y="171"/>
                </a:cubicBezTo>
                <a:close/>
                <a:moveTo>
                  <a:pt x="14" y="33"/>
                </a:moveTo>
                <a:cubicBezTo>
                  <a:pt x="14" y="34"/>
                  <a:pt x="13" y="34"/>
                  <a:pt x="13" y="35"/>
                </a:cubicBezTo>
                <a:cubicBezTo>
                  <a:pt x="13" y="35"/>
                  <a:pt x="14" y="34"/>
                  <a:pt x="14" y="33"/>
                </a:cubicBezTo>
                <a:close/>
                <a:moveTo>
                  <a:pt x="209" y="119"/>
                </a:moveTo>
                <a:cubicBezTo>
                  <a:pt x="209" y="119"/>
                  <a:pt x="208" y="118"/>
                  <a:pt x="208" y="117"/>
                </a:cubicBezTo>
                <a:cubicBezTo>
                  <a:pt x="208" y="118"/>
                  <a:pt x="208" y="119"/>
                  <a:pt x="209" y="119"/>
                </a:cubicBezTo>
                <a:close/>
                <a:moveTo>
                  <a:pt x="5" y="87"/>
                </a:moveTo>
                <a:cubicBezTo>
                  <a:pt x="5" y="88"/>
                  <a:pt x="5" y="89"/>
                  <a:pt x="5" y="89"/>
                </a:cubicBezTo>
                <a:cubicBezTo>
                  <a:pt x="4" y="88"/>
                  <a:pt x="4" y="88"/>
                  <a:pt x="4" y="87"/>
                </a:cubicBezTo>
                <a:lnTo>
                  <a:pt x="5" y="87"/>
                </a:lnTo>
                <a:close/>
                <a:moveTo>
                  <a:pt x="24" y="123"/>
                </a:moveTo>
                <a:cubicBezTo>
                  <a:pt x="24" y="121"/>
                  <a:pt x="24" y="121"/>
                  <a:pt x="24" y="121"/>
                </a:cubicBezTo>
                <a:cubicBezTo>
                  <a:pt x="23" y="121"/>
                  <a:pt x="24" y="122"/>
                  <a:pt x="24" y="123"/>
                </a:cubicBezTo>
                <a:cubicBezTo>
                  <a:pt x="24" y="123"/>
                  <a:pt x="24" y="123"/>
                  <a:pt x="24" y="123"/>
                </a:cubicBezTo>
                <a:close/>
                <a:moveTo>
                  <a:pt x="21" y="128"/>
                </a:moveTo>
                <a:cubicBezTo>
                  <a:pt x="21" y="127"/>
                  <a:pt x="21" y="126"/>
                  <a:pt x="20" y="126"/>
                </a:cubicBezTo>
                <a:cubicBezTo>
                  <a:pt x="20" y="126"/>
                  <a:pt x="20" y="127"/>
                  <a:pt x="21" y="128"/>
                </a:cubicBezTo>
                <a:close/>
                <a:moveTo>
                  <a:pt x="4" y="84"/>
                </a:moveTo>
                <a:cubicBezTo>
                  <a:pt x="4" y="83"/>
                  <a:pt x="3" y="84"/>
                  <a:pt x="4" y="84"/>
                </a:cubicBezTo>
                <a:cubicBezTo>
                  <a:pt x="4" y="84"/>
                  <a:pt x="3" y="86"/>
                  <a:pt x="4" y="85"/>
                </a:cubicBezTo>
                <a:cubicBezTo>
                  <a:pt x="4" y="85"/>
                  <a:pt x="4" y="84"/>
                  <a:pt x="4" y="84"/>
                </a:cubicBezTo>
                <a:close/>
                <a:moveTo>
                  <a:pt x="103" y="139"/>
                </a:moveTo>
                <a:cubicBezTo>
                  <a:pt x="102" y="139"/>
                  <a:pt x="102" y="139"/>
                  <a:pt x="102" y="139"/>
                </a:cubicBezTo>
                <a:cubicBezTo>
                  <a:pt x="102" y="139"/>
                  <a:pt x="103" y="140"/>
                  <a:pt x="104" y="139"/>
                </a:cubicBezTo>
                <a:cubicBezTo>
                  <a:pt x="104" y="139"/>
                  <a:pt x="103" y="139"/>
                  <a:pt x="103" y="139"/>
                </a:cubicBezTo>
                <a:close/>
                <a:moveTo>
                  <a:pt x="87" y="67"/>
                </a:moveTo>
                <a:cubicBezTo>
                  <a:pt x="87" y="66"/>
                  <a:pt x="86" y="66"/>
                  <a:pt x="86" y="67"/>
                </a:cubicBezTo>
                <a:cubicBezTo>
                  <a:pt x="86" y="67"/>
                  <a:pt x="86" y="69"/>
                  <a:pt x="87" y="68"/>
                </a:cubicBezTo>
                <a:cubicBezTo>
                  <a:pt x="87" y="68"/>
                  <a:pt x="87" y="67"/>
                  <a:pt x="87" y="67"/>
                </a:cubicBezTo>
                <a:close/>
                <a:moveTo>
                  <a:pt x="191" y="170"/>
                </a:moveTo>
                <a:cubicBezTo>
                  <a:pt x="191" y="170"/>
                  <a:pt x="190" y="171"/>
                  <a:pt x="189" y="172"/>
                </a:cubicBezTo>
                <a:cubicBezTo>
                  <a:pt x="190" y="171"/>
                  <a:pt x="191" y="171"/>
                  <a:pt x="191" y="170"/>
                </a:cubicBezTo>
                <a:close/>
                <a:moveTo>
                  <a:pt x="110" y="159"/>
                </a:moveTo>
                <a:cubicBezTo>
                  <a:pt x="109" y="159"/>
                  <a:pt x="111" y="160"/>
                  <a:pt x="109" y="160"/>
                </a:cubicBezTo>
                <a:cubicBezTo>
                  <a:pt x="110" y="161"/>
                  <a:pt x="110" y="161"/>
                  <a:pt x="110" y="161"/>
                </a:cubicBezTo>
                <a:cubicBezTo>
                  <a:pt x="110" y="160"/>
                  <a:pt x="111" y="160"/>
                  <a:pt x="110" y="159"/>
                </a:cubicBezTo>
                <a:close/>
                <a:moveTo>
                  <a:pt x="27" y="122"/>
                </a:moveTo>
                <a:cubicBezTo>
                  <a:pt x="28" y="121"/>
                  <a:pt x="27" y="120"/>
                  <a:pt x="27" y="118"/>
                </a:cubicBezTo>
                <a:cubicBezTo>
                  <a:pt x="27" y="120"/>
                  <a:pt x="27" y="121"/>
                  <a:pt x="27" y="122"/>
                </a:cubicBezTo>
                <a:cubicBezTo>
                  <a:pt x="27" y="122"/>
                  <a:pt x="27" y="122"/>
                  <a:pt x="27" y="122"/>
                </a:cubicBezTo>
                <a:close/>
                <a:moveTo>
                  <a:pt x="195" y="170"/>
                </a:moveTo>
                <a:cubicBezTo>
                  <a:pt x="194" y="170"/>
                  <a:pt x="193" y="171"/>
                  <a:pt x="193" y="172"/>
                </a:cubicBezTo>
                <a:cubicBezTo>
                  <a:pt x="194" y="172"/>
                  <a:pt x="195" y="171"/>
                  <a:pt x="195" y="170"/>
                </a:cubicBezTo>
                <a:close/>
                <a:moveTo>
                  <a:pt x="116" y="162"/>
                </a:moveTo>
                <a:cubicBezTo>
                  <a:pt x="116" y="162"/>
                  <a:pt x="116" y="162"/>
                  <a:pt x="115" y="162"/>
                </a:cubicBezTo>
                <a:cubicBezTo>
                  <a:pt x="115" y="162"/>
                  <a:pt x="116" y="163"/>
                  <a:pt x="116" y="163"/>
                </a:cubicBezTo>
                <a:cubicBezTo>
                  <a:pt x="116" y="163"/>
                  <a:pt x="117" y="162"/>
                  <a:pt x="116" y="162"/>
                </a:cubicBezTo>
                <a:close/>
                <a:moveTo>
                  <a:pt x="92" y="152"/>
                </a:moveTo>
                <a:cubicBezTo>
                  <a:pt x="91" y="151"/>
                  <a:pt x="90" y="151"/>
                  <a:pt x="89" y="150"/>
                </a:cubicBezTo>
                <a:cubicBezTo>
                  <a:pt x="90" y="151"/>
                  <a:pt x="91" y="152"/>
                  <a:pt x="92" y="152"/>
                </a:cubicBezTo>
                <a:cubicBezTo>
                  <a:pt x="92" y="152"/>
                  <a:pt x="92" y="152"/>
                  <a:pt x="92" y="152"/>
                </a:cubicBezTo>
                <a:close/>
                <a:moveTo>
                  <a:pt x="98" y="155"/>
                </a:moveTo>
                <a:cubicBezTo>
                  <a:pt x="98" y="155"/>
                  <a:pt x="98" y="154"/>
                  <a:pt x="98" y="154"/>
                </a:cubicBezTo>
                <a:cubicBezTo>
                  <a:pt x="97" y="155"/>
                  <a:pt x="98" y="156"/>
                  <a:pt x="99" y="156"/>
                </a:cubicBezTo>
                <a:cubicBezTo>
                  <a:pt x="99" y="156"/>
                  <a:pt x="99" y="155"/>
                  <a:pt x="99" y="155"/>
                </a:cubicBezTo>
                <a:cubicBezTo>
                  <a:pt x="99" y="155"/>
                  <a:pt x="98" y="155"/>
                  <a:pt x="98" y="155"/>
                </a:cubicBezTo>
                <a:close/>
                <a:moveTo>
                  <a:pt x="107" y="149"/>
                </a:moveTo>
                <a:cubicBezTo>
                  <a:pt x="106" y="149"/>
                  <a:pt x="106" y="149"/>
                  <a:pt x="106" y="149"/>
                </a:cubicBezTo>
                <a:cubicBezTo>
                  <a:pt x="106" y="150"/>
                  <a:pt x="106" y="153"/>
                  <a:pt x="106" y="153"/>
                </a:cubicBezTo>
                <a:cubicBezTo>
                  <a:pt x="106" y="152"/>
                  <a:pt x="106" y="151"/>
                  <a:pt x="107" y="149"/>
                </a:cubicBezTo>
                <a:close/>
                <a:moveTo>
                  <a:pt x="28" y="120"/>
                </a:moveTo>
                <a:cubicBezTo>
                  <a:pt x="28" y="119"/>
                  <a:pt x="29" y="118"/>
                  <a:pt x="29" y="117"/>
                </a:cubicBezTo>
                <a:cubicBezTo>
                  <a:pt x="28" y="117"/>
                  <a:pt x="28" y="118"/>
                  <a:pt x="28" y="118"/>
                </a:cubicBezTo>
                <a:cubicBezTo>
                  <a:pt x="28" y="119"/>
                  <a:pt x="28" y="119"/>
                  <a:pt x="28" y="120"/>
                </a:cubicBezTo>
                <a:close/>
                <a:moveTo>
                  <a:pt x="139" y="167"/>
                </a:moveTo>
                <a:cubicBezTo>
                  <a:pt x="138" y="168"/>
                  <a:pt x="137" y="167"/>
                  <a:pt x="136" y="168"/>
                </a:cubicBezTo>
                <a:cubicBezTo>
                  <a:pt x="137" y="168"/>
                  <a:pt x="139" y="168"/>
                  <a:pt x="139" y="168"/>
                </a:cubicBezTo>
                <a:cubicBezTo>
                  <a:pt x="140" y="168"/>
                  <a:pt x="140" y="167"/>
                  <a:pt x="139" y="167"/>
                </a:cubicBezTo>
                <a:close/>
                <a:moveTo>
                  <a:pt x="28" y="120"/>
                </a:moveTo>
                <a:cubicBezTo>
                  <a:pt x="28" y="121"/>
                  <a:pt x="29" y="122"/>
                  <a:pt x="29" y="124"/>
                </a:cubicBezTo>
                <a:cubicBezTo>
                  <a:pt x="29" y="124"/>
                  <a:pt x="29" y="124"/>
                  <a:pt x="29" y="124"/>
                </a:cubicBezTo>
                <a:cubicBezTo>
                  <a:pt x="29" y="125"/>
                  <a:pt x="29" y="125"/>
                  <a:pt x="29" y="125"/>
                </a:cubicBezTo>
                <a:cubicBezTo>
                  <a:pt x="29" y="124"/>
                  <a:pt x="29" y="124"/>
                  <a:pt x="29" y="124"/>
                </a:cubicBezTo>
                <a:cubicBezTo>
                  <a:pt x="29" y="123"/>
                  <a:pt x="29" y="121"/>
                  <a:pt x="29" y="120"/>
                </a:cubicBezTo>
                <a:cubicBezTo>
                  <a:pt x="29" y="120"/>
                  <a:pt x="28" y="120"/>
                  <a:pt x="28" y="120"/>
                </a:cubicBezTo>
                <a:close/>
                <a:moveTo>
                  <a:pt x="179" y="154"/>
                </a:moveTo>
                <a:cubicBezTo>
                  <a:pt x="180" y="154"/>
                  <a:pt x="182" y="154"/>
                  <a:pt x="183" y="154"/>
                </a:cubicBezTo>
                <a:cubicBezTo>
                  <a:pt x="182" y="154"/>
                  <a:pt x="181" y="154"/>
                  <a:pt x="181" y="153"/>
                </a:cubicBezTo>
                <a:cubicBezTo>
                  <a:pt x="180" y="154"/>
                  <a:pt x="180" y="154"/>
                  <a:pt x="179" y="154"/>
                </a:cubicBezTo>
                <a:close/>
                <a:moveTo>
                  <a:pt x="114" y="148"/>
                </a:moveTo>
                <a:cubicBezTo>
                  <a:pt x="114" y="149"/>
                  <a:pt x="114" y="150"/>
                  <a:pt x="114" y="151"/>
                </a:cubicBezTo>
                <a:cubicBezTo>
                  <a:pt x="114" y="150"/>
                  <a:pt x="114" y="149"/>
                  <a:pt x="115" y="149"/>
                </a:cubicBezTo>
                <a:cubicBezTo>
                  <a:pt x="115" y="148"/>
                  <a:pt x="115" y="148"/>
                  <a:pt x="114" y="148"/>
                </a:cubicBezTo>
                <a:close/>
                <a:moveTo>
                  <a:pt x="156" y="154"/>
                </a:moveTo>
                <a:cubicBezTo>
                  <a:pt x="156" y="154"/>
                  <a:pt x="156" y="153"/>
                  <a:pt x="156" y="153"/>
                </a:cubicBezTo>
                <a:cubicBezTo>
                  <a:pt x="155" y="153"/>
                  <a:pt x="153" y="153"/>
                  <a:pt x="152" y="153"/>
                </a:cubicBezTo>
                <a:lnTo>
                  <a:pt x="156" y="154"/>
                </a:lnTo>
                <a:close/>
                <a:moveTo>
                  <a:pt x="96" y="154"/>
                </a:moveTo>
                <a:cubicBezTo>
                  <a:pt x="95" y="153"/>
                  <a:pt x="94" y="153"/>
                  <a:pt x="93" y="153"/>
                </a:cubicBezTo>
                <a:cubicBezTo>
                  <a:pt x="94" y="154"/>
                  <a:pt x="95" y="154"/>
                  <a:pt x="96" y="155"/>
                </a:cubicBezTo>
                <a:cubicBezTo>
                  <a:pt x="96" y="155"/>
                  <a:pt x="96" y="154"/>
                  <a:pt x="96" y="154"/>
                </a:cubicBezTo>
                <a:close/>
                <a:moveTo>
                  <a:pt x="171" y="171"/>
                </a:moveTo>
                <a:cubicBezTo>
                  <a:pt x="170" y="172"/>
                  <a:pt x="169" y="171"/>
                  <a:pt x="168" y="171"/>
                </a:cubicBezTo>
                <a:cubicBezTo>
                  <a:pt x="168" y="171"/>
                  <a:pt x="168" y="172"/>
                  <a:pt x="168" y="172"/>
                </a:cubicBezTo>
                <a:cubicBezTo>
                  <a:pt x="169" y="172"/>
                  <a:pt x="170" y="172"/>
                  <a:pt x="170" y="172"/>
                </a:cubicBezTo>
                <a:cubicBezTo>
                  <a:pt x="171" y="172"/>
                  <a:pt x="172" y="172"/>
                  <a:pt x="171" y="171"/>
                </a:cubicBezTo>
                <a:close/>
                <a:moveTo>
                  <a:pt x="24" y="123"/>
                </a:moveTo>
                <a:cubicBezTo>
                  <a:pt x="24" y="123"/>
                  <a:pt x="24" y="124"/>
                  <a:pt x="24" y="125"/>
                </a:cubicBezTo>
                <a:cubicBezTo>
                  <a:pt x="24" y="125"/>
                  <a:pt x="25" y="125"/>
                  <a:pt x="25" y="125"/>
                </a:cubicBezTo>
                <a:cubicBezTo>
                  <a:pt x="25" y="125"/>
                  <a:pt x="25" y="126"/>
                  <a:pt x="25" y="126"/>
                </a:cubicBezTo>
                <a:cubicBezTo>
                  <a:pt x="25" y="127"/>
                  <a:pt x="25" y="127"/>
                  <a:pt x="25" y="127"/>
                </a:cubicBezTo>
                <a:cubicBezTo>
                  <a:pt x="25" y="128"/>
                  <a:pt x="25" y="128"/>
                  <a:pt x="25" y="128"/>
                </a:cubicBezTo>
                <a:cubicBezTo>
                  <a:pt x="25" y="129"/>
                  <a:pt x="25" y="129"/>
                  <a:pt x="25" y="129"/>
                </a:cubicBezTo>
                <a:cubicBezTo>
                  <a:pt x="25" y="130"/>
                  <a:pt x="25" y="130"/>
                  <a:pt x="25" y="130"/>
                </a:cubicBezTo>
                <a:cubicBezTo>
                  <a:pt x="25" y="129"/>
                  <a:pt x="25" y="129"/>
                  <a:pt x="25" y="129"/>
                </a:cubicBezTo>
                <a:cubicBezTo>
                  <a:pt x="25" y="128"/>
                  <a:pt x="25" y="128"/>
                  <a:pt x="25" y="128"/>
                </a:cubicBezTo>
                <a:cubicBezTo>
                  <a:pt x="25" y="127"/>
                  <a:pt x="25" y="127"/>
                  <a:pt x="25" y="127"/>
                </a:cubicBezTo>
                <a:cubicBezTo>
                  <a:pt x="25" y="126"/>
                  <a:pt x="25" y="126"/>
                  <a:pt x="25" y="126"/>
                </a:cubicBezTo>
                <a:cubicBezTo>
                  <a:pt x="25" y="126"/>
                  <a:pt x="25" y="125"/>
                  <a:pt x="25" y="125"/>
                </a:cubicBezTo>
                <a:cubicBezTo>
                  <a:pt x="25" y="124"/>
                  <a:pt x="25" y="124"/>
                  <a:pt x="25" y="123"/>
                </a:cubicBezTo>
                <a:cubicBezTo>
                  <a:pt x="24" y="123"/>
                  <a:pt x="24" y="123"/>
                  <a:pt x="24" y="123"/>
                </a:cubicBezTo>
                <a:close/>
                <a:moveTo>
                  <a:pt x="114" y="161"/>
                </a:moveTo>
                <a:cubicBezTo>
                  <a:pt x="113" y="161"/>
                  <a:pt x="112" y="160"/>
                  <a:pt x="112" y="160"/>
                </a:cubicBezTo>
                <a:cubicBezTo>
                  <a:pt x="111" y="161"/>
                  <a:pt x="112" y="161"/>
                  <a:pt x="113" y="162"/>
                </a:cubicBezTo>
                <a:cubicBezTo>
                  <a:pt x="113" y="162"/>
                  <a:pt x="114" y="161"/>
                  <a:pt x="114" y="161"/>
                </a:cubicBezTo>
                <a:close/>
                <a:moveTo>
                  <a:pt x="162" y="171"/>
                </a:moveTo>
                <a:cubicBezTo>
                  <a:pt x="161" y="171"/>
                  <a:pt x="161" y="170"/>
                  <a:pt x="160" y="171"/>
                </a:cubicBezTo>
                <a:cubicBezTo>
                  <a:pt x="161" y="171"/>
                  <a:pt x="162" y="171"/>
                  <a:pt x="163" y="171"/>
                </a:cubicBezTo>
                <a:cubicBezTo>
                  <a:pt x="163" y="171"/>
                  <a:pt x="164" y="171"/>
                  <a:pt x="164" y="171"/>
                </a:cubicBezTo>
                <a:cubicBezTo>
                  <a:pt x="163" y="171"/>
                  <a:pt x="163" y="171"/>
                  <a:pt x="162" y="171"/>
                </a:cubicBezTo>
                <a:close/>
                <a:moveTo>
                  <a:pt x="96" y="84"/>
                </a:moveTo>
                <a:cubicBezTo>
                  <a:pt x="95" y="83"/>
                  <a:pt x="93" y="82"/>
                  <a:pt x="91" y="82"/>
                </a:cubicBezTo>
                <a:cubicBezTo>
                  <a:pt x="93" y="82"/>
                  <a:pt x="94" y="83"/>
                  <a:pt x="96" y="84"/>
                </a:cubicBezTo>
                <a:close/>
                <a:moveTo>
                  <a:pt x="123" y="154"/>
                </a:moveTo>
                <a:cubicBezTo>
                  <a:pt x="124" y="153"/>
                  <a:pt x="124" y="152"/>
                  <a:pt x="125" y="152"/>
                </a:cubicBezTo>
                <a:cubicBezTo>
                  <a:pt x="124" y="151"/>
                  <a:pt x="124" y="151"/>
                  <a:pt x="124" y="152"/>
                </a:cubicBezTo>
                <a:cubicBezTo>
                  <a:pt x="123" y="153"/>
                  <a:pt x="123" y="154"/>
                  <a:pt x="123" y="155"/>
                </a:cubicBezTo>
                <a:cubicBezTo>
                  <a:pt x="123" y="155"/>
                  <a:pt x="123" y="154"/>
                  <a:pt x="123" y="154"/>
                </a:cubicBezTo>
                <a:close/>
                <a:moveTo>
                  <a:pt x="112" y="147"/>
                </a:moveTo>
                <a:cubicBezTo>
                  <a:pt x="112" y="147"/>
                  <a:pt x="111" y="147"/>
                  <a:pt x="111" y="147"/>
                </a:cubicBezTo>
                <a:cubicBezTo>
                  <a:pt x="111" y="148"/>
                  <a:pt x="111" y="150"/>
                  <a:pt x="111" y="151"/>
                </a:cubicBezTo>
                <a:cubicBezTo>
                  <a:pt x="111" y="149"/>
                  <a:pt x="112" y="148"/>
                  <a:pt x="112" y="147"/>
                </a:cubicBezTo>
                <a:close/>
                <a:moveTo>
                  <a:pt x="201" y="88"/>
                </a:moveTo>
                <a:cubicBezTo>
                  <a:pt x="201" y="87"/>
                  <a:pt x="200" y="85"/>
                  <a:pt x="200" y="83"/>
                </a:cubicBezTo>
                <a:cubicBezTo>
                  <a:pt x="200" y="84"/>
                  <a:pt x="199" y="84"/>
                  <a:pt x="199" y="84"/>
                </a:cubicBezTo>
                <a:cubicBezTo>
                  <a:pt x="200" y="86"/>
                  <a:pt x="200" y="87"/>
                  <a:pt x="201" y="88"/>
                </a:cubicBezTo>
                <a:close/>
                <a:moveTo>
                  <a:pt x="207" y="158"/>
                </a:moveTo>
                <a:cubicBezTo>
                  <a:pt x="206" y="159"/>
                  <a:pt x="204" y="160"/>
                  <a:pt x="203" y="162"/>
                </a:cubicBezTo>
                <a:cubicBezTo>
                  <a:pt x="203" y="162"/>
                  <a:pt x="203" y="162"/>
                  <a:pt x="203" y="162"/>
                </a:cubicBezTo>
                <a:cubicBezTo>
                  <a:pt x="204" y="161"/>
                  <a:pt x="206" y="160"/>
                  <a:pt x="207" y="158"/>
                </a:cubicBezTo>
                <a:cubicBezTo>
                  <a:pt x="207" y="158"/>
                  <a:pt x="207" y="158"/>
                  <a:pt x="207" y="158"/>
                </a:cubicBezTo>
                <a:close/>
                <a:moveTo>
                  <a:pt x="134" y="157"/>
                </a:moveTo>
                <a:cubicBezTo>
                  <a:pt x="133" y="159"/>
                  <a:pt x="132" y="160"/>
                  <a:pt x="131" y="162"/>
                </a:cubicBezTo>
                <a:cubicBezTo>
                  <a:pt x="131" y="162"/>
                  <a:pt x="131" y="162"/>
                  <a:pt x="132" y="162"/>
                </a:cubicBezTo>
                <a:lnTo>
                  <a:pt x="134" y="157"/>
                </a:lnTo>
                <a:close/>
                <a:moveTo>
                  <a:pt x="112" y="151"/>
                </a:moveTo>
                <a:cubicBezTo>
                  <a:pt x="112" y="152"/>
                  <a:pt x="111" y="154"/>
                  <a:pt x="111" y="155"/>
                </a:cubicBezTo>
                <a:cubicBezTo>
                  <a:pt x="112" y="155"/>
                  <a:pt x="112" y="155"/>
                  <a:pt x="112" y="155"/>
                </a:cubicBezTo>
                <a:cubicBezTo>
                  <a:pt x="112" y="154"/>
                  <a:pt x="112" y="153"/>
                  <a:pt x="112" y="152"/>
                </a:cubicBezTo>
                <a:cubicBezTo>
                  <a:pt x="112" y="151"/>
                  <a:pt x="113" y="151"/>
                  <a:pt x="112" y="151"/>
                </a:cubicBezTo>
                <a:close/>
                <a:moveTo>
                  <a:pt x="164" y="153"/>
                </a:moveTo>
                <a:cubicBezTo>
                  <a:pt x="164" y="153"/>
                  <a:pt x="164" y="154"/>
                  <a:pt x="164" y="154"/>
                </a:cubicBezTo>
                <a:cubicBezTo>
                  <a:pt x="157" y="153"/>
                  <a:pt x="157" y="153"/>
                  <a:pt x="157" y="153"/>
                </a:cubicBezTo>
                <a:cubicBezTo>
                  <a:pt x="159" y="154"/>
                  <a:pt x="161" y="154"/>
                  <a:pt x="162" y="154"/>
                </a:cubicBezTo>
                <a:cubicBezTo>
                  <a:pt x="163" y="154"/>
                  <a:pt x="164" y="154"/>
                  <a:pt x="164" y="153"/>
                </a:cubicBezTo>
                <a:close/>
                <a:moveTo>
                  <a:pt x="37" y="126"/>
                </a:moveTo>
                <a:cubicBezTo>
                  <a:pt x="37" y="124"/>
                  <a:pt x="37" y="122"/>
                  <a:pt x="36" y="120"/>
                </a:cubicBezTo>
                <a:cubicBezTo>
                  <a:pt x="37" y="120"/>
                  <a:pt x="36" y="119"/>
                  <a:pt x="36" y="120"/>
                </a:cubicBezTo>
                <a:cubicBezTo>
                  <a:pt x="37" y="126"/>
                  <a:pt x="37" y="126"/>
                  <a:pt x="37" y="126"/>
                </a:cubicBezTo>
                <a:cubicBezTo>
                  <a:pt x="37" y="126"/>
                  <a:pt x="38" y="127"/>
                  <a:pt x="37" y="126"/>
                </a:cubicBezTo>
                <a:close/>
                <a:moveTo>
                  <a:pt x="35" y="127"/>
                </a:moveTo>
                <a:cubicBezTo>
                  <a:pt x="33" y="120"/>
                  <a:pt x="33" y="120"/>
                  <a:pt x="33" y="120"/>
                </a:cubicBezTo>
                <a:cubicBezTo>
                  <a:pt x="33" y="123"/>
                  <a:pt x="34" y="126"/>
                  <a:pt x="34" y="129"/>
                </a:cubicBezTo>
                <a:cubicBezTo>
                  <a:pt x="34" y="128"/>
                  <a:pt x="35" y="128"/>
                  <a:pt x="35" y="127"/>
                </a:cubicBezTo>
                <a:close/>
                <a:moveTo>
                  <a:pt x="15" y="21"/>
                </a:moveTo>
                <a:cubicBezTo>
                  <a:pt x="13" y="21"/>
                  <a:pt x="12" y="23"/>
                  <a:pt x="11" y="25"/>
                </a:cubicBezTo>
                <a:cubicBezTo>
                  <a:pt x="13" y="24"/>
                  <a:pt x="14" y="22"/>
                  <a:pt x="15" y="21"/>
                </a:cubicBezTo>
                <a:close/>
                <a:moveTo>
                  <a:pt x="74" y="67"/>
                </a:moveTo>
                <a:cubicBezTo>
                  <a:pt x="74" y="67"/>
                  <a:pt x="73" y="64"/>
                  <a:pt x="73" y="63"/>
                </a:cubicBezTo>
                <a:cubicBezTo>
                  <a:pt x="73" y="64"/>
                  <a:pt x="72" y="64"/>
                  <a:pt x="72" y="65"/>
                </a:cubicBezTo>
                <a:cubicBezTo>
                  <a:pt x="73" y="66"/>
                  <a:pt x="73" y="67"/>
                  <a:pt x="74" y="68"/>
                </a:cubicBezTo>
                <a:cubicBezTo>
                  <a:pt x="74" y="68"/>
                  <a:pt x="74" y="68"/>
                  <a:pt x="74" y="67"/>
                </a:cubicBezTo>
                <a:close/>
                <a:moveTo>
                  <a:pt x="127" y="153"/>
                </a:moveTo>
                <a:cubicBezTo>
                  <a:pt x="126" y="154"/>
                  <a:pt x="126" y="156"/>
                  <a:pt x="126" y="157"/>
                </a:cubicBezTo>
                <a:cubicBezTo>
                  <a:pt x="127" y="156"/>
                  <a:pt x="128" y="154"/>
                  <a:pt x="128" y="153"/>
                </a:cubicBezTo>
                <a:lnTo>
                  <a:pt x="127" y="153"/>
                </a:lnTo>
                <a:close/>
                <a:moveTo>
                  <a:pt x="125" y="154"/>
                </a:moveTo>
                <a:cubicBezTo>
                  <a:pt x="124" y="155"/>
                  <a:pt x="123" y="157"/>
                  <a:pt x="122" y="159"/>
                </a:cubicBezTo>
                <a:cubicBezTo>
                  <a:pt x="122" y="159"/>
                  <a:pt x="123" y="160"/>
                  <a:pt x="123" y="159"/>
                </a:cubicBezTo>
                <a:lnTo>
                  <a:pt x="125" y="154"/>
                </a:lnTo>
                <a:close/>
                <a:moveTo>
                  <a:pt x="30" y="123"/>
                </a:moveTo>
                <a:cubicBezTo>
                  <a:pt x="30" y="124"/>
                  <a:pt x="30" y="124"/>
                  <a:pt x="30" y="124"/>
                </a:cubicBezTo>
                <a:cubicBezTo>
                  <a:pt x="31" y="131"/>
                  <a:pt x="31" y="131"/>
                  <a:pt x="31" y="131"/>
                </a:cubicBezTo>
                <a:cubicBezTo>
                  <a:pt x="31" y="131"/>
                  <a:pt x="32" y="131"/>
                  <a:pt x="32" y="130"/>
                </a:cubicBezTo>
                <a:cubicBezTo>
                  <a:pt x="30" y="124"/>
                  <a:pt x="30" y="124"/>
                  <a:pt x="30" y="124"/>
                </a:cubicBezTo>
                <a:lnTo>
                  <a:pt x="30" y="123"/>
                </a:lnTo>
                <a:close/>
                <a:moveTo>
                  <a:pt x="100" y="148"/>
                </a:moveTo>
                <a:cubicBezTo>
                  <a:pt x="99" y="147"/>
                  <a:pt x="100" y="146"/>
                  <a:pt x="99" y="145"/>
                </a:cubicBezTo>
                <a:cubicBezTo>
                  <a:pt x="98" y="150"/>
                  <a:pt x="98" y="150"/>
                  <a:pt x="98" y="150"/>
                </a:cubicBezTo>
                <a:cubicBezTo>
                  <a:pt x="100" y="151"/>
                  <a:pt x="100" y="151"/>
                  <a:pt x="100" y="151"/>
                </a:cubicBezTo>
                <a:cubicBezTo>
                  <a:pt x="100" y="150"/>
                  <a:pt x="100" y="149"/>
                  <a:pt x="100" y="148"/>
                </a:cubicBezTo>
                <a:close/>
                <a:moveTo>
                  <a:pt x="134" y="160"/>
                </a:moveTo>
                <a:cubicBezTo>
                  <a:pt x="135" y="158"/>
                  <a:pt x="137" y="157"/>
                  <a:pt x="138" y="155"/>
                </a:cubicBezTo>
                <a:cubicBezTo>
                  <a:pt x="137" y="155"/>
                  <a:pt x="136" y="154"/>
                  <a:pt x="136" y="155"/>
                </a:cubicBezTo>
                <a:cubicBezTo>
                  <a:pt x="136" y="157"/>
                  <a:pt x="135" y="158"/>
                  <a:pt x="134" y="160"/>
                </a:cubicBezTo>
                <a:close/>
                <a:moveTo>
                  <a:pt x="27" y="122"/>
                </a:moveTo>
                <a:cubicBezTo>
                  <a:pt x="29" y="133"/>
                  <a:pt x="29" y="133"/>
                  <a:pt x="29" y="133"/>
                </a:cubicBezTo>
                <a:cubicBezTo>
                  <a:pt x="29" y="133"/>
                  <a:pt x="30" y="133"/>
                  <a:pt x="29" y="132"/>
                </a:cubicBezTo>
                <a:lnTo>
                  <a:pt x="27" y="122"/>
                </a:lnTo>
                <a:close/>
                <a:moveTo>
                  <a:pt x="104" y="151"/>
                </a:moveTo>
                <a:cubicBezTo>
                  <a:pt x="105" y="151"/>
                  <a:pt x="105" y="151"/>
                  <a:pt x="105" y="151"/>
                </a:cubicBezTo>
                <a:cubicBezTo>
                  <a:pt x="105" y="149"/>
                  <a:pt x="106" y="146"/>
                  <a:pt x="106" y="144"/>
                </a:cubicBezTo>
                <a:cubicBezTo>
                  <a:pt x="105" y="144"/>
                  <a:pt x="105" y="144"/>
                  <a:pt x="105" y="144"/>
                </a:cubicBezTo>
                <a:cubicBezTo>
                  <a:pt x="105" y="146"/>
                  <a:pt x="105" y="148"/>
                  <a:pt x="104" y="151"/>
                </a:cubicBezTo>
                <a:close/>
                <a:moveTo>
                  <a:pt x="179" y="154"/>
                </a:moveTo>
                <a:cubicBezTo>
                  <a:pt x="175" y="154"/>
                  <a:pt x="171" y="154"/>
                  <a:pt x="166" y="154"/>
                </a:cubicBezTo>
                <a:cubicBezTo>
                  <a:pt x="166" y="155"/>
                  <a:pt x="167" y="154"/>
                  <a:pt x="167" y="154"/>
                </a:cubicBezTo>
                <a:cubicBezTo>
                  <a:pt x="172" y="154"/>
                  <a:pt x="175" y="154"/>
                  <a:pt x="179" y="154"/>
                </a:cubicBezTo>
                <a:close/>
                <a:moveTo>
                  <a:pt x="77" y="69"/>
                </a:moveTo>
                <a:cubicBezTo>
                  <a:pt x="76" y="62"/>
                  <a:pt x="76" y="62"/>
                  <a:pt x="76" y="62"/>
                </a:cubicBezTo>
                <a:cubicBezTo>
                  <a:pt x="76" y="62"/>
                  <a:pt x="75" y="62"/>
                  <a:pt x="75" y="62"/>
                </a:cubicBezTo>
                <a:cubicBezTo>
                  <a:pt x="76" y="65"/>
                  <a:pt x="76" y="68"/>
                  <a:pt x="77" y="71"/>
                </a:cubicBezTo>
                <a:cubicBezTo>
                  <a:pt x="77" y="70"/>
                  <a:pt x="77" y="69"/>
                  <a:pt x="77" y="69"/>
                </a:cubicBezTo>
                <a:close/>
                <a:moveTo>
                  <a:pt x="130" y="160"/>
                </a:moveTo>
                <a:cubicBezTo>
                  <a:pt x="132" y="158"/>
                  <a:pt x="133" y="156"/>
                  <a:pt x="134" y="154"/>
                </a:cubicBezTo>
                <a:cubicBezTo>
                  <a:pt x="133" y="155"/>
                  <a:pt x="133" y="154"/>
                  <a:pt x="132" y="154"/>
                </a:cubicBezTo>
                <a:lnTo>
                  <a:pt x="130" y="160"/>
                </a:lnTo>
                <a:close/>
                <a:moveTo>
                  <a:pt x="188" y="169"/>
                </a:moveTo>
                <a:cubicBezTo>
                  <a:pt x="187" y="170"/>
                  <a:pt x="186" y="171"/>
                  <a:pt x="184" y="171"/>
                </a:cubicBezTo>
                <a:cubicBezTo>
                  <a:pt x="184" y="171"/>
                  <a:pt x="183" y="171"/>
                  <a:pt x="183" y="172"/>
                </a:cubicBezTo>
                <a:cubicBezTo>
                  <a:pt x="188" y="172"/>
                  <a:pt x="188" y="172"/>
                  <a:pt x="188" y="172"/>
                </a:cubicBezTo>
                <a:cubicBezTo>
                  <a:pt x="187" y="171"/>
                  <a:pt x="189" y="170"/>
                  <a:pt x="188" y="169"/>
                </a:cubicBezTo>
                <a:close/>
                <a:moveTo>
                  <a:pt x="125" y="165"/>
                </a:moveTo>
                <a:cubicBezTo>
                  <a:pt x="118" y="162"/>
                  <a:pt x="118" y="162"/>
                  <a:pt x="118" y="162"/>
                </a:cubicBezTo>
                <a:cubicBezTo>
                  <a:pt x="118" y="162"/>
                  <a:pt x="118" y="163"/>
                  <a:pt x="117" y="163"/>
                </a:cubicBezTo>
                <a:cubicBezTo>
                  <a:pt x="120" y="164"/>
                  <a:pt x="122" y="164"/>
                  <a:pt x="125" y="165"/>
                </a:cubicBezTo>
                <a:close/>
                <a:moveTo>
                  <a:pt x="179" y="163"/>
                </a:moveTo>
                <a:cubicBezTo>
                  <a:pt x="177" y="164"/>
                  <a:pt x="175" y="166"/>
                  <a:pt x="173" y="168"/>
                </a:cubicBezTo>
                <a:cubicBezTo>
                  <a:pt x="173" y="168"/>
                  <a:pt x="174" y="168"/>
                  <a:pt x="174" y="168"/>
                </a:cubicBezTo>
                <a:cubicBezTo>
                  <a:pt x="176" y="167"/>
                  <a:pt x="177" y="165"/>
                  <a:pt x="179" y="163"/>
                </a:cubicBezTo>
                <a:cubicBezTo>
                  <a:pt x="179" y="163"/>
                  <a:pt x="179" y="163"/>
                  <a:pt x="179" y="163"/>
                </a:cubicBezTo>
                <a:close/>
                <a:moveTo>
                  <a:pt x="122" y="151"/>
                </a:moveTo>
                <a:cubicBezTo>
                  <a:pt x="122" y="151"/>
                  <a:pt x="122" y="151"/>
                  <a:pt x="122" y="151"/>
                </a:cubicBezTo>
                <a:cubicBezTo>
                  <a:pt x="121" y="153"/>
                  <a:pt x="120" y="156"/>
                  <a:pt x="119" y="158"/>
                </a:cubicBezTo>
                <a:cubicBezTo>
                  <a:pt x="120" y="158"/>
                  <a:pt x="120" y="159"/>
                  <a:pt x="121" y="158"/>
                </a:cubicBezTo>
                <a:cubicBezTo>
                  <a:pt x="123" y="152"/>
                  <a:pt x="123" y="152"/>
                  <a:pt x="123" y="152"/>
                </a:cubicBezTo>
                <a:cubicBezTo>
                  <a:pt x="123" y="152"/>
                  <a:pt x="122" y="151"/>
                  <a:pt x="122" y="151"/>
                </a:cubicBezTo>
                <a:close/>
                <a:moveTo>
                  <a:pt x="84" y="133"/>
                </a:moveTo>
                <a:cubicBezTo>
                  <a:pt x="84" y="133"/>
                  <a:pt x="84" y="132"/>
                  <a:pt x="84" y="132"/>
                </a:cubicBezTo>
                <a:cubicBezTo>
                  <a:pt x="83" y="132"/>
                  <a:pt x="82" y="131"/>
                  <a:pt x="82" y="131"/>
                </a:cubicBezTo>
                <a:cubicBezTo>
                  <a:pt x="81" y="131"/>
                  <a:pt x="81" y="131"/>
                  <a:pt x="81" y="132"/>
                </a:cubicBezTo>
                <a:cubicBezTo>
                  <a:pt x="82" y="133"/>
                  <a:pt x="82" y="136"/>
                  <a:pt x="83" y="138"/>
                </a:cubicBezTo>
                <a:lnTo>
                  <a:pt x="84" y="133"/>
                </a:lnTo>
                <a:close/>
                <a:moveTo>
                  <a:pt x="94" y="138"/>
                </a:moveTo>
                <a:cubicBezTo>
                  <a:pt x="94" y="138"/>
                  <a:pt x="94" y="138"/>
                  <a:pt x="93" y="138"/>
                </a:cubicBezTo>
                <a:cubicBezTo>
                  <a:pt x="93" y="140"/>
                  <a:pt x="93" y="143"/>
                  <a:pt x="94" y="146"/>
                </a:cubicBezTo>
                <a:cubicBezTo>
                  <a:pt x="94" y="143"/>
                  <a:pt x="95" y="141"/>
                  <a:pt x="95" y="139"/>
                </a:cubicBezTo>
                <a:cubicBezTo>
                  <a:pt x="95" y="139"/>
                  <a:pt x="94" y="139"/>
                  <a:pt x="94" y="138"/>
                </a:cubicBezTo>
                <a:close/>
                <a:moveTo>
                  <a:pt x="119" y="150"/>
                </a:moveTo>
                <a:cubicBezTo>
                  <a:pt x="119" y="150"/>
                  <a:pt x="118" y="150"/>
                  <a:pt x="118" y="149"/>
                </a:cubicBezTo>
                <a:cubicBezTo>
                  <a:pt x="118" y="152"/>
                  <a:pt x="117" y="155"/>
                  <a:pt x="116" y="157"/>
                </a:cubicBezTo>
                <a:cubicBezTo>
                  <a:pt x="117" y="155"/>
                  <a:pt x="118" y="152"/>
                  <a:pt x="119" y="150"/>
                </a:cubicBezTo>
                <a:close/>
                <a:moveTo>
                  <a:pt x="108" y="159"/>
                </a:moveTo>
                <a:cubicBezTo>
                  <a:pt x="107" y="158"/>
                  <a:pt x="107" y="158"/>
                  <a:pt x="106" y="158"/>
                </a:cubicBezTo>
                <a:cubicBezTo>
                  <a:pt x="106" y="158"/>
                  <a:pt x="105" y="158"/>
                  <a:pt x="105" y="157"/>
                </a:cubicBezTo>
                <a:cubicBezTo>
                  <a:pt x="104" y="157"/>
                  <a:pt x="104" y="157"/>
                  <a:pt x="103" y="158"/>
                </a:cubicBezTo>
                <a:cubicBezTo>
                  <a:pt x="103" y="158"/>
                  <a:pt x="103" y="157"/>
                  <a:pt x="103" y="157"/>
                </a:cubicBezTo>
                <a:cubicBezTo>
                  <a:pt x="103" y="156"/>
                  <a:pt x="102" y="156"/>
                  <a:pt x="101" y="156"/>
                </a:cubicBezTo>
                <a:cubicBezTo>
                  <a:pt x="100" y="155"/>
                  <a:pt x="100" y="156"/>
                  <a:pt x="100" y="156"/>
                </a:cubicBezTo>
                <a:cubicBezTo>
                  <a:pt x="103" y="158"/>
                  <a:pt x="105" y="159"/>
                  <a:pt x="108" y="160"/>
                </a:cubicBezTo>
                <a:cubicBezTo>
                  <a:pt x="108" y="159"/>
                  <a:pt x="108" y="159"/>
                  <a:pt x="108" y="159"/>
                </a:cubicBezTo>
                <a:close/>
                <a:moveTo>
                  <a:pt x="17" y="21"/>
                </a:moveTo>
                <a:cubicBezTo>
                  <a:pt x="17" y="21"/>
                  <a:pt x="17" y="21"/>
                  <a:pt x="17" y="21"/>
                </a:cubicBezTo>
                <a:cubicBezTo>
                  <a:pt x="15" y="23"/>
                  <a:pt x="13" y="25"/>
                  <a:pt x="12" y="27"/>
                </a:cubicBezTo>
                <a:cubicBezTo>
                  <a:pt x="12" y="27"/>
                  <a:pt x="12" y="28"/>
                  <a:pt x="12" y="28"/>
                </a:cubicBezTo>
                <a:cubicBezTo>
                  <a:pt x="14" y="26"/>
                  <a:pt x="16" y="24"/>
                  <a:pt x="17" y="22"/>
                </a:cubicBezTo>
                <a:cubicBezTo>
                  <a:pt x="18" y="22"/>
                  <a:pt x="18" y="21"/>
                  <a:pt x="17" y="21"/>
                </a:cubicBezTo>
                <a:close/>
                <a:moveTo>
                  <a:pt x="180" y="164"/>
                </a:moveTo>
                <a:cubicBezTo>
                  <a:pt x="183" y="162"/>
                  <a:pt x="185" y="160"/>
                  <a:pt x="188" y="158"/>
                </a:cubicBezTo>
                <a:cubicBezTo>
                  <a:pt x="187" y="158"/>
                  <a:pt x="186" y="158"/>
                  <a:pt x="186" y="158"/>
                </a:cubicBezTo>
                <a:cubicBezTo>
                  <a:pt x="184" y="160"/>
                  <a:pt x="182" y="162"/>
                  <a:pt x="180" y="164"/>
                </a:cubicBezTo>
                <a:close/>
                <a:moveTo>
                  <a:pt x="198" y="152"/>
                </a:moveTo>
                <a:cubicBezTo>
                  <a:pt x="194" y="152"/>
                  <a:pt x="190" y="152"/>
                  <a:pt x="187" y="153"/>
                </a:cubicBezTo>
                <a:cubicBezTo>
                  <a:pt x="186" y="153"/>
                  <a:pt x="186" y="154"/>
                  <a:pt x="186" y="153"/>
                </a:cubicBezTo>
                <a:cubicBezTo>
                  <a:pt x="190" y="153"/>
                  <a:pt x="195" y="153"/>
                  <a:pt x="198" y="152"/>
                </a:cubicBezTo>
                <a:close/>
                <a:moveTo>
                  <a:pt x="116" y="149"/>
                </a:moveTo>
                <a:cubicBezTo>
                  <a:pt x="116" y="149"/>
                  <a:pt x="116" y="149"/>
                  <a:pt x="116" y="149"/>
                </a:cubicBezTo>
                <a:cubicBezTo>
                  <a:pt x="113" y="156"/>
                  <a:pt x="113" y="156"/>
                  <a:pt x="113" y="156"/>
                </a:cubicBezTo>
                <a:cubicBezTo>
                  <a:pt x="114" y="156"/>
                  <a:pt x="115" y="157"/>
                  <a:pt x="115" y="156"/>
                </a:cubicBezTo>
                <a:cubicBezTo>
                  <a:pt x="116" y="154"/>
                  <a:pt x="116" y="151"/>
                  <a:pt x="116" y="149"/>
                </a:cubicBezTo>
                <a:close/>
                <a:moveTo>
                  <a:pt x="145" y="158"/>
                </a:moveTo>
                <a:cubicBezTo>
                  <a:pt x="143" y="160"/>
                  <a:pt x="142" y="162"/>
                  <a:pt x="140" y="164"/>
                </a:cubicBezTo>
                <a:cubicBezTo>
                  <a:pt x="142" y="164"/>
                  <a:pt x="142" y="164"/>
                  <a:pt x="142" y="164"/>
                </a:cubicBezTo>
                <a:cubicBezTo>
                  <a:pt x="143" y="162"/>
                  <a:pt x="144" y="160"/>
                  <a:pt x="145" y="159"/>
                </a:cubicBezTo>
                <a:cubicBezTo>
                  <a:pt x="145" y="159"/>
                  <a:pt x="145" y="158"/>
                  <a:pt x="145" y="158"/>
                </a:cubicBezTo>
                <a:close/>
                <a:moveTo>
                  <a:pt x="109" y="153"/>
                </a:moveTo>
                <a:cubicBezTo>
                  <a:pt x="110" y="149"/>
                  <a:pt x="110" y="149"/>
                  <a:pt x="110" y="149"/>
                </a:cubicBezTo>
                <a:cubicBezTo>
                  <a:pt x="110" y="148"/>
                  <a:pt x="110" y="146"/>
                  <a:pt x="109" y="147"/>
                </a:cubicBezTo>
                <a:cubicBezTo>
                  <a:pt x="108" y="154"/>
                  <a:pt x="108" y="154"/>
                  <a:pt x="108" y="154"/>
                </a:cubicBezTo>
                <a:cubicBezTo>
                  <a:pt x="107" y="154"/>
                  <a:pt x="109" y="155"/>
                  <a:pt x="109" y="155"/>
                </a:cubicBezTo>
                <a:cubicBezTo>
                  <a:pt x="109" y="154"/>
                  <a:pt x="109" y="153"/>
                  <a:pt x="109" y="153"/>
                </a:cubicBezTo>
                <a:close/>
                <a:moveTo>
                  <a:pt x="173" y="161"/>
                </a:moveTo>
                <a:cubicBezTo>
                  <a:pt x="170" y="163"/>
                  <a:pt x="167" y="165"/>
                  <a:pt x="165" y="167"/>
                </a:cubicBezTo>
                <a:cubicBezTo>
                  <a:pt x="166" y="167"/>
                  <a:pt x="167" y="168"/>
                  <a:pt x="168" y="167"/>
                </a:cubicBezTo>
                <a:lnTo>
                  <a:pt x="173" y="161"/>
                </a:lnTo>
                <a:close/>
                <a:moveTo>
                  <a:pt x="140" y="156"/>
                </a:moveTo>
                <a:cubicBezTo>
                  <a:pt x="137" y="158"/>
                  <a:pt x="136" y="160"/>
                  <a:pt x="134" y="163"/>
                </a:cubicBezTo>
                <a:cubicBezTo>
                  <a:pt x="135" y="163"/>
                  <a:pt x="136" y="163"/>
                  <a:pt x="136" y="163"/>
                </a:cubicBezTo>
                <a:cubicBezTo>
                  <a:pt x="137" y="161"/>
                  <a:pt x="139" y="158"/>
                  <a:pt x="140" y="156"/>
                </a:cubicBezTo>
                <a:close/>
                <a:moveTo>
                  <a:pt x="80" y="72"/>
                </a:moveTo>
                <a:cubicBezTo>
                  <a:pt x="80" y="68"/>
                  <a:pt x="79" y="64"/>
                  <a:pt x="78" y="60"/>
                </a:cubicBezTo>
                <a:cubicBezTo>
                  <a:pt x="78" y="59"/>
                  <a:pt x="77" y="60"/>
                  <a:pt x="77" y="61"/>
                </a:cubicBezTo>
                <a:cubicBezTo>
                  <a:pt x="78" y="64"/>
                  <a:pt x="78" y="67"/>
                  <a:pt x="79" y="70"/>
                </a:cubicBezTo>
                <a:cubicBezTo>
                  <a:pt x="79" y="70"/>
                  <a:pt x="79" y="72"/>
                  <a:pt x="80" y="72"/>
                </a:cubicBezTo>
                <a:close/>
                <a:moveTo>
                  <a:pt x="199" y="159"/>
                </a:moveTo>
                <a:cubicBezTo>
                  <a:pt x="195" y="161"/>
                  <a:pt x="192" y="164"/>
                  <a:pt x="189" y="166"/>
                </a:cubicBezTo>
                <a:cubicBezTo>
                  <a:pt x="191" y="167"/>
                  <a:pt x="193" y="166"/>
                  <a:pt x="194" y="164"/>
                </a:cubicBezTo>
                <a:cubicBezTo>
                  <a:pt x="195" y="163"/>
                  <a:pt x="197" y="161"/>
                  <a:pt x="199" y="159"/>
                </a:cubicBezTo>
                <a:close/>
                <a:moveTo>
                  <a:pt x="96" y="146"/>
                </a:moveTo>
                <a:cubicBezTo>
                  <a:pt x="96" y="140"/>
                  <a:pt x="96" y="140"/>
                  <a:pt x="96" y="140"/>
                </a:cubicBezTo>
                <a:cubicBezTo>
                  <a:pt x="96" y="143"/>
                  <a:pt x="95" y="145"/>
                  <a:pt x="94" y="149"/>
                </a:cubicBezTo>
                <a:cubicBezTo>
                  <a:pt x="96" y="149"/>
                  <a:pt x="96" y="149"/>
                  <a:pt x="96" y="149"/>
                </a:cubicBezTo>
                <a:cubicBezTo>
                  <a:pt x="97" y="148"/>
                  <a:pt x="97" y="147"/>
                  <a:pt x="96" y="146"/>
                </a:cubicBezTo>
                <a:close/>
                <a:moveTo>
                  <a:pt x="86" y="69"/>
                </a:moveTo>
                <a:cubicBezTo>
                  <a:pt x="84" y="56"/>
                  <a:pt x="84" y="56"/>
                  <a:pt x="84" y="56"/>
                </a:cubicBezTo>
                <a:cubicBezTo>
                  <a:pt x="84" y="56"/>
                  <a:pt x="82" y="56"/>
                  <a:pt x="83" y="56"/>
                </a:cubicBezTo>
                <a:cubicBezTo>
                  <a:pt x="85" y="68"/>
                  <a:pt x="85" y="68"/>
                  <a:pt x="85" y="68"/>
                </a:cubicBezTo>
                <a:cubicBezTo>
                  <a:pt x="85" y="69"/>
                  <a:pt x="86" y="69"/>
                  <a:pt x="86" y="69"/>
                </a:cubicBezTo>
                <a:close/>
                <a:moveTo>
                  <a:pt x="104" y="150"/>
                </a:moveTo>
                <a:cubicBezTo>
                  <a:pt x="104" y="146"/>
                  <a:pt x="104" y="146"/>
                  <a:pt x="104" y="146"/>
                </a:cubicBezTo>
                <a:cubicBezTo>
                  <a:pt x="104" y="145"/>
                  <a:pt x="104" y="144"/>
                  <a:pt x="103" y="143"/>
                </a:cubicBezTo>
                <a:cubicBezTo>
                  <a:pt x="101" y="151"/>
                  <a:pt x="101" y="151"/>
                  <a:pt x="101" y="151"/>
                </a:cubicBezTo>
                <a:cubicBezTo>
                  <a:pt x="101" y="152"/>
                  <a:pt x="102" y="152"/>
                  <a:pt x="103" y="152"/>
                </a:cubicBezTo>
                <a:cubicBezTo>
                  <a:pt x="103" y="152"/>
                  <a:pt x="104" y="150"/>
                  <a:pt x="104" y="150"/>
                </a:cubicBezTo>
                <a:close/>
                <a:moveTo>
                  <a:pt x="102" y="143"/>
                </a:moveTo>
                <a:cubicBezTo>
                  <a:pt x="102" y="143"/>
                  <a:pt x="102" y="142"/>
                  <a:pt x="102" y="142"/>
                </a:cubicBezTo>
                <a:cubicBezTo>
                  <a:pt x="100" y="142"/>
                  <a:pt x="99" y="141"/>
                  <a:pt x="98" y="140"/>
                </a:cubicBezTo>
                <a:cubicBezTo>
                  <a:pt x="97" y="142"/>
                  <a:pt x="98" y="144"/>
                  <a:pt x="98" y="146"/>
                </a:cubicBezTo>
                <a:cubicBezTo>
                  <a:pt x="98" y="145"/>
                  <a:pt x="98" y="144"/>
                  <a:pt x="99" y="143"/>
                </a:cubicBezTo>
                <a:cubicBezTo>
                  <a:pt x="99" y="142"/>
                  <a:pt x="100" y="142"/>
                  <a:pt x="100" y="142"/>
                </a:cubicBezTo>
                <a:cubicBezTo>
                  <a:pt x="100" y="143"/>
                  <a:pt x="101" y="145"/>
                  <a:pt x="101" y="147"/>
                </a:cubicBezTo>
                <a:cubicBezTo>
                  <a:pt x="101" y="145"/>
                  <a:pt x="102" y="144"/>
                  <a:pt x="102" y="143"/>
                </a:cubicBezTo>
                <a:close/>
                <a:moveTo>
                  <a:pt x="36" y="127"/>
                </a:moveTo>
                <a:cubicBezTo>
                  <a:pt x="35" y="122"/>
                  <a:pt x="34" y="117"/>
                  <a:pt x="34" y="112"/>
                </a:cubicBezTo>
                <a:cubicBezTo>
                  <a:pt x="33" y="113"/>
                  <a:pt x="33" y="113"/>
                  <a:pt x="33" y="113"/>
                </a:cubicBezTo>
                <a:cubicBezTo>
                  <a:pt x="35" y="126"/>
                  <a:pt x="35" y="126"/>
                  <a:pt x="35" y="126"/>
                </a:cubicBezTo>
                <a:cubicBezTo>
                  <a:pt x="35" y="126"/>
                  <a:pt x="36" y="128"/>
                  <a:pt x="36" y="127"/>
                </a:cubicBezTo>
                <a:close/>
                <a:moveTo>
                  <a:pt x="162" y="158"/>
                </a:moveTo>
                <a:cubicBezTo>
                  <a:pt x="161" y="158"/>
                  <a:pt x="161" y="159"/>
                  <a:pt x="161" y="159"/>
                </a:cubicBezTo>
                <a:cubicBezTo>
                  <a:pt x="158" y="161"/>
                  <a:pt x="156" y="163"/>
                  <a:pt x="153" y="166"/>
                </a:cubicBezTo>
                <a:cubicBezTo>
                  <a:pt x="154" y="166"/>
                  <a:pt x="155" y="166"/>
                  <a:pt x="155" y="166"/>
                </a:cubicBezTo>
                <a:cubicBezTo>
                  <a:pt x="158" y="164"/>
                  <a:pt x="159" y="161"/>
                  <a:pt x="162" y="158"/>
                </a:cubicBezTo>
                <a:close/>
                <a:moveTo>
                  <a:pt x="218" y="145"/>
                </a:moveTo>
                <a:cubicBezTo>
                  <a:pt x="217" y="141"/>
                  <a:pt x="217" y="141"/>
                  <a:pt x="217" y="141"/>
                </a:cubicBezTo>
                <a:cubicBezTo>
                  <a:pt x="216" y="139"/>
                  <a:pt x="216" y="137"/>
                  <a:pt x="215" y="137"/>
                </a:cubicBezTo>
                <a:cubicBezTo>
                  <a:pt x="215" y="140"/>
                  <a:pt x="216" y="143"/>
                  <a:pt x="217" y="145"/>
                </a:cubicBezTo>
                <a:cubicBezTo>
                  <a:pt x="217" y="146"/>
                  <a:pt x="217" y="145"/>
                  <a:pt x="218" y="145"/>
                </a:cubicBezTo>
                <a:cubicBezTo>
                  <a:pt x="218" y="145"/>
                  <a:pt x="218" y="146"/>
                  <a:pt x="218" y="145"/>
                </a:cubicBezTo>
                <a:close/>
                <a:moveTo>
                  <a:pt x="191" y="160"/>
                </a:moveTo>
                <a:cubicBezTo>
                  <a:pt x="187" y="162"/>
                  <a:pt x="184" y="164"/>
                  <a:pt x="181" y="167"/>
                </a:cubicBezTo>
                <a:cubicBezTo>
                  <a:pt x="180" y="168"/>
                  <a:pt x="181" y="168"/>
                  <a:pt x="181" y="168"/>
                </a:cubicBezTo>
                <a:cubicBezTo>
                  <a:pt x="182" y="167"/>
                  <a:pt x="183" y="168"/>
                  <a:pt x="183" y="168"/>
                </a:cubicBezTo>
                <a:cubicBezTo>
                  <a:pt x="186" y="164"/>
                  <a:pt x="188" y="162"/>
                  <a:pt x="191" y="160"/>
                </a:cubicBezTo>
                <a:close/>
                <a:moveTo>
                  <a:pt x="154" y="158"/>
                </a:moveTo>
                <a:cubicBezTo>
                  <a:pt x="152" y="160"/>
                  <a:pt x="149" y="162"/>
                  <a:pt x="147" y="164"/>
                </a:cubicBezTo>
                <a:cubicBezTo>
                  <a:pt x="147" y="165"/>
                  <a:pt x="149" y="166"/>
                  <a:pt x="149" y="165"/>
                </a:cubicBezTo>
                <a:cubicBezTo>
                  <a:pt x="154" y="159"/>
                  <a:pt x="154" y="159"/>
                  <a:pt x="154" y="159"/>
                </a:cubicBezTo>
                <a:cubicBezTo>
                  <a:pt x="153" y="158"/>
                  <a:pt x="154" y="157"/>
                  <a:pt x="154" y="158"/>
                </a:cubicBezTo>
                <a:close/>
                <a:moveTo>
                  <a:pt x="33" y="129"/>
                </a:moveTo>
                <a:cubicBezTo>
                  <a:pt x="33" y="124"/>
                  <a:pt x="31" y="120"/>
                  <a:pt x="32" y="114"/>
                </a:cubicBezTo>
                <a:cubicBezTo>
                  <a:pt x="31" y="115"/>
                  <a:pt x="30" y="115"/>
                  <a:pt x="30" y="116"/>
                </a:cubicBezTo>
                <a:cubicBezTo>
                  <a:pt x="31" y="120"/>
                  <a:pt x="32" y="124"/>
                  <a:pt x="33" y="129"/>
                </a:cubicBezTo>
                <a:cubicBezTo>
                  <a:pt x="33" y="129"/>
                  <a:pt x="33" y="130"/>
                  <a:pt x="33" y="129"/>
                </a:cubicBezTo>
                <a:close/>
                <a:moveTo>
                  <a:pt x="24" y="26"/>
                </a:moveTo>
                <a:cubicBezTo>
                  <a:pt x="24" y="27"/>
                  <a:pt x="24" y="27"/>
                  <a:pt x="24" y="27"/>
                </a:cubicBezTo>
                <a:cubicBezTo>
                  <a:pt x="24" y="27"/>
                  <a:pt x="24" y="27"/>
                  <a:pt x="24" y="27"/>
                </a:cubicBezTo>
                <a:cubicBezTo>
                  <a:pt x="23" y="27"/>
                  <a:pt x="23" y="27"/>
                  <a:pt x="23" y="28"/>
                </a:cubicBezTo>
                <a:cubicBezTo>
                  <a:pt x="23" y="28"/>
                  <a:pt x="23" y="28"/>
                  <a:pt x="23" y="28"/>
                </a:cubicBezTo>
                <a:cubicBezTo>
                  <a:pt x="19" y="31"/>
                  <a:pt x="16" y="34"/>
                  <a:pt x="12" y="38"/>
                </a:cubicBezTo>
                <a:cubicBezTo>
                  <a:pt x="12" y="38"/>
                  <a:pt x="12" y="39"/>
                  <a:pt x="12" y="40"/>
                </a:cubicBezTo>
                <a:cubicBezTo>
                  <a:pt x="13" y="41"/>
                  <a:pt x="13" y="40"/>
                  <a:pt x="13" y="40"/>
                </a:cubicBezTo>
                <a:cubicBezTo>
                  <a:pt x="16" y="35"/>
                  <a:pt x="19" y="32"/>
                  <a:pt x="23" y="28"/>
                </a:cubicBezTo>
                <a:cubicBezTo>
                  <a:pt x="23" y="28"/>
                  <a:pt x="23" y="28"/>
                  <a:pt x="23" y="28"/>
                </a:cubicBezTo>
                <a:cubicBezTo>
                  <a:pt x="23" y="28"/>
                  <a:pt x="24" y="27"/>
                  <a:pt x="24" y="27"/>
                </a:cubicBezTo>
                <a:cubicBezTo>
                  <a:pt x="24" y="27"/>
                  <a:pt x="24" y="27"/>
                  <a:pt x="24" y="27"/>
                </a:cubicBezTo>
                <a:lnTo>
                  <a:pt x="24" y="26"/>
                </a:lnTo>
                <a:close/>
                <a:moveTo>
                  <a:pt x="21" y="21"/>
                </a:moveTo>
                <a:cubicBezTo>
                  <a:pt x="21" y="21"/>
                  <a:pt x="20" y="21"/>
                  <a:pt x="20" y="21"/>
                </a:cubicBezTo>
                <a:cubicBezTo>
                  <a:pt x="17" y="25"/>
                  <a:pt x="14" y="28"/>
                  <a:pt x="12" y="32"/>
                </a:cubicBezTo>
                <a:cubicBezTo>
                  <a:pt x="23" y="22"/>
                  <a:pt x="23" y="22"/>
                  <a:pt x="23" y="22"/>
                </a:cubicBezTo>
                <a:cubicBezTo>
                  <a:pt x="22" y="22"/>
                  <a:pt x="22" y="21"/>
                  <a:pt x="21" y="21"/>
                </a:cubicBezTo>
                <a:close/>
                <a:moveTo>
                  <a:pt x="144" y="156"/>
                </a:moveTo>
                <a:cubicBezTo>
                  <a:pt x="143" y="156"/>
                  <a:pt x="142" y="156"/>
                  <a:pt x="142" y="156"/>
                </a:cubicBezTo>
                <a:cubicBezTo>
                  <a:pt x="141" y="156"/>
                  <a:pt x="141" y="156"/>
                  <a:pt x="141" y="156"/>
                </a:cubicBezTo>
                <a:cubicBezTo>
                  <a:pt x="140" y="159"/>
                  <a:pt x="139" y="161"/>
                  <a:pt x="137" y="163"/>
                </a:cubicBezTo>
                <a:cubicBezTo>
                  <a:pt x="137" y="163"/>
                  <a:pt x="138" y="163"/>
                  <a:pt x="138" y="163"/>
                </a:cubicBezTo>
                <a:cubicBezTo>
                  <a:pt x="140" y="161"/>
                  <a:pt x="142" y="159"/>
                  <a:pt x="144" y="156"/>
                </a:cubicBezTo>
                <a:cubicBezTo>
                  <a:pt x="144" y="156"/>
                  <a:pt x="144" y="156"/>
                  <a:pt x="144" y="156"/>
                </a:cubicBezTo>
                <a:close/>
                <a:moveTo>
                  <a:pt x="197" y="163"/>
                </a:moveTo>
                <a:cubicBezTo>
                  <a:pt x="201" y="161"/>
                  <a:pt x="205" y="158"/>
                  <a:pt x="208" y="155"/>
                </a:cubicBezTo>
                <a:cubicBezTo>
                  <a:pt x="207" y="155"/>
                  <a:pt x="205" y="155"/>
                  <a:pt x="205" y="155"/>
                </a:cubicBezTo>
                <a:cubicBezTo>
                  <a:pt x="202" y="158"/>
                  <a:pt x="199" y="160"/>
                  <a:pt x="197" y="163"/>
                </a:cubicBezTo>
                <a:close/>
                <a:moveTo>
                  <a:pt x="83" y="70"/>
                </a:moveTo>
                <a:cubicBezTo>
                  <a:pt x="83" y="66"/>
                  <a:pt x="82" y="61"/>
                  <a:pt x="81" y="57"/>
                </a:cubicBezTo>
                <a:cubicBezTo>
                  <a:pt x="81" y="58"/>
                  <a:pt x="80" y="58"/>
                  <a:pt x="80" y="59"/>
                </a:cubicBezTo>
                <a:cubicBezTo>
                  <a:pt x="81" y="63"/>
                  <a:pt x="82" y="67"/>
                  <a:pt x="83" y="71"/>
                </a:cubicBezTo>
                <a:cubicBezTo>
                  <a:pt x="84" y="71"/>
                  <a:pt x="83" y="70"/>
                  <a:pt x="83" y="70"/>
                </a:cubicBezTo>
                <a:close/>
                <a:moveTo>
                  <a:pt x="129" y="154"/>
                </a:moveTo>
                <a:cubicBezTo>
                  <a:pt x="128" y="156"/>
                  <a:pt x="127" y="158"/>
                  <a:pt x="125" y="160"/>
                </a:cubicBezTo>
                <a:cubicBezTo>
                  <a:pt x="126" y="160"/>
                  <a:pt x="127" y="160"/>
                  <a:pt x="128" y="161"/>
                </a:cubicBezTo>
                <a:cubicBezTo>
                  <a:pt x="129" y="159"/>
                  <a:pt x="130" y="156"/>
                  <a:pt x="131" y="154"/>
                </a:cubicBezTo>
                <a:cubicBezTo>
                  <a:pt x="131" y="154"/>
                  <a:pt x="130" y="153"/>
                  <a:pt x="129" y="154"/>
                </a:cubicBezTo>
                <a:close/>
                <a:moveTo>
                  <a:pt x="14" y="33"/>
                </a:moveTo>
                <a:cubicBezTo>
                  <a:pt x="14" y="33"/>
                  <a:pt x="15" y="34"/>
                  <a:pt x="15" y="33"/>
                </a:cubicBezTo>
                <a:cubicBezTo>
                  <a:pt x="27" y="22"/>
                  <a:pt x="27" y="22"/>
                  <a:pt x="27" y="22"/>
                </a:cubicBezTo>
                <a:cubicBezTo>
                  <a:pt x="26" y="22"/>
                  <a:pt x="26" y="22"/>
                  <a:pt x="25" y="21"/>
                </a:cubicBezTo>
                <a:cubicBezTo>
                  <a:pt x="21" y="25"/>
                  <a:pt x="18" y="29"/>
                  <a:pt x="14" y="33"/>
                </a:cubicBezTo>
                <a:close/>
                <a:moveTo>
                  <a:pt x="173" y="159"/>
                </a:moveTo>
                <a:cubicBezTo>
                  <a:pt x="171" y="159"/>
                  <a:pt x="170" y="158"/>
                  <a:pt x="169" y="159"/>
                </a:cubicBezTo>
                <a:cubicBezTo>
                  <a:pt x="162" y="167"/>
                  <a:pt x="162" y="167"/>
                  <a:pt x="162" y="167"/>
                </a:cubicBezTo>
                <a:lnTo>
                  <a:pt x="173" y="159"/>
                </a:lnTo>
                <a:close/>
                <a:moveTo>
                  <a:pt x="39" y="123"/>
                </a:moveTo>
                <a:cubicBezTo>
                  <a:pt x="38" y="118"/>
                  <a:pt x="37" y="114"/>
                  <a:pt x="37" y="109"/>
                </a:cubicBezTo>
                <a:cubicBezTo>
                  <a:pt x="36" y="109"/>
                  <a:pt x="35" y="110"/>
                  <a:pt x="35" y="111"/>
                </a:cubicBezTo>
                <a:cubicBezTo>
                  <a:pt x="39" y="126"/>
                  <a:pt x="39" y="126"/>
                  <a:pt x="39" y="126"/>
                </a:cubicBezTo>
                <a:cubicBezTo>
                  <a:pt x="39" y="124"/>
                  <a:pt x="39" y="123"/>
                  <a:pt x="39" y="123"/>
                </a:cubicBezTo>
                <a:close/>
                <a:moveTo>
                  <a:pt x="46" y="119"/>
                </a:moveTo>
                <a:cubicBezTo>
                  <a:pt x="45" y="113"/>
                  <a:pt x="45" y="113"/>
                  <a:pt x="45" y="113"/>
                </a:cubicBezTo>
                <a:cubicBezTo>
                  <a:pt x="45" y="113"/>
                  <a:pt x="44" y="112"/>
                  <a:pt x="44" y="112"/>
                </a:cubicBezTo>
                <a:cubicBezTo>
                  <a:pt x="43" y="112"/>
                  <a:pt x="43" y="111"/>
                  <a:pt x="43" y="111"/>
                </a:cubicBezTo>
                <a:cubicBezTo>
                  <a:pt x="43" y="115"/>
                  <a:pt x="44" y="118"/>
                  <a:pt x="44" y="123"/>
                </a:cubicBezTo>
                <a:cubicBezTo>
                  <a:pt x="44" y="122"/>
                  <a:pt x="45" y="122"/>
                  <a:pt x="45" y="122"/>
                </a:cubicBezTo>
                <a:cubicBezTo>
                  <a:pt x="45" y="121"/>
                  <a:pt x="46" y="120"/>
                  <a:pt x="46" y="119"/>
                </a:cubicBezTo>
                <a:close/>
                <a:moveTo>
                  <a:pt x="159" y="158"/>
                </a:moveTo>
                <a:cubicBezTo>
                  <a:pt x="158" y="158"/>
                  <a:pt x="158" y="158"/>
                  <a:pt x="157" y="158"/>
                </a:cubicBezTo>
                <a:cubicBezTo>
                  <a:pt x="157" y="158"/>
                  <a:pt x="155" y="157"/>
                  <a:pt x="155" y="158"/>
                </a:cubicBezTo>
                <a:cubicBezTo>
                  <a:pt x="154" y="160"/>
                  <a:pt x="153" y="162"/>
                  <a:pt x="152" y="163"/>
                </a:cubicBezTo>
                <a:cubicBezTo>
                  <a:pt x="152" y="164"/>
                  <a:pt x="151" y="166"/>
                  <a:pt x="151" y="166"/>
                </a:cubicBezTo>
                <a:cubicBezTo>
                  <a:pt x="159" y="159"/>
                  <a:pt x="159" y="159"/>
                  <a:pt x="159" y="159"/>
                </a:cubicBezTo>
                <a:cubicBezTo>
                  <a:pt x="159" y="159"/>
                  <a:pt x="160" y="158"/>
                  <a:pt x="159" y="158"/>
                </a:cubicBezTo>
                <a:close/>
                <a:moveTo>
                  <a:pt x="42" y="123"/>
                </a:moveTo>
                <a:cubicBezTo>
                  <a:pt x="42" y="123"/>
                  <a:pt x="42" y="123"/>
                  <a:pt x="42" y="123"/>
                </a:cubicBezTo>
                <a:cubicBezTo>
                  <a:pt x="40" y="118"/>
                  <a:pt x="39" y="114"/>
                  <a:pt x="38" y="109"/>
                </a:cubicBezTo>
                <a:cubicBezTo>
                  <a:pt x="39" y="114"/>
                  <a:pt x="39" y="120"/>
                  <a:pt x="40" y="125"/>
                </a:cubicBezTo>
                <a:cubicBezTo>
                  <a:pt x="40" y="125"/>
                  <a:pt x="41" y="124"/>
                  <a:pt x="42" y="123"/>
                </a:cubicBezTo>
                <a:close/>
                <a:moveTo>
                  <a:pt x="149" y="157"/>
                </a:moveTo>
                <a:cubicBezTo>
                  <a:pt x="149" y="157"/>
                  <a:pt x="148" y="157"/>
                  <a:pt x="148" y="157"/>
                </a:cubicBezTo>
                <a:cubicBezTo>
                  <a:pt x="144" y="164"/>
                  <a:pt x="144" y="164"/>
                  <a:pt x="144" y="164"/>
                </a:cubicBezTo>
                <a:cubicBezTo>
                  <a:pt x="143" y="164"/>
                  <a:pt x="144" y="165"/>
                  <a:pt x="144" y="164"/>
                </a:cubicBezTo>
                <a:cubicBezTo>
                  <a:pt x="147" y="162"/>
                  <a:pt x="149" y="160"/>
                  <a:pt x="152" y="157"/>
                </a:cubicBezTo>
                <a:cubicBezTo>
                  <a:pt x="151" y="157"/>
                  <a:pt x="150" y="157"/>
                  <a:pt x="149" y="157"/>
                </a:cubicBezTo>
                <a:close/>
                <a:moveTo>
                  <a:pt x="200" y="156"/>
                </a:moveTo>
                <a:cubicBezTo>
                  <a:pt x="195" y="156"/>
                  <a:pt x="193" y="159"/>
                  <a:pt x="191" y="162"/>
                </a:cubicBezTo>
                <a:cubicBezTo>
                  <a:pt x="186" y="167"/>
                  <a:pt x="186" y="167"/>
                  <a:pt x="186" y="167"/>
                </a:cubicBezTo>
                <a:cubicBezTo>
                  <a:pt x="190" y="163"/>
                  <a:pt x="195" y="160"/>
                  <a:pt x="200" y="156"/>
                </a:cubicBezTo>
                <a:close/>
                <a:moveTo>
                  <a:pt x="157" y="166"/>
                </a:moveTo>
                <a:cubicBezTo>
                  <a:pt x="157" y="167"/>
                  <a:pt x="158" y="167"/>
                  <a:pt x="158" y="167"/>
                </a:cubicBezTo>
                <a:cubicBezTo>
                  <a:pt x="161" y="164"/>
                  <a:pt x="164" y="162"/>
                  <a:pt x="167" y="159"/>
                </a:cubicBezTo>
                <a:cubicBezTo>
                  <a:pt x="166" y="159"/>
                  <a:pt x="165" y="158"/>
                  <a:pt x="163" y="159"/>
                </a:cubicBezTo>
                <a:lnTo>
                  <a:pt x="157" y="166"/>
                </a:lnTo>
                <a:close/>
                <a:moveTo>
                  <a:pt x="87" y="144"/>
                </a:moveTo>
                <a:cubicBezTo>
                  <a:pt x="87" y="140"/>
                  <a:pt x="86" y="137"/>
                  <a:pt x="86" y="134"/>
                </a:cubicBezTo>
                <a:cubicBezTo>
                  <a:pt x="86" y="134"/>
                  <a:pt x="85" y="133"/>
                  <a:pt x="85" y="133"/>
                </a:cubicBezTo>
                <a:cubicBezTo>
                  <a:pt x="84" y="137"/>
                  <a:pt x="83" y="140"/>
                  <a:pt x="83" y="143"/>
                </a:cubicBezTo>
                <a:cubicBezTo>
                  <a:pt x="84" y="143"/>
                  <a:pt x="85" y="144"/>
                  <a:pt x="86" y="145"/>
                </a:cubicBezTo>
                <a:cubicBezTo>
                  <a:pt x="86" y="145"/>
                  <a:pt x="87" y="144"/>
                  <a:pt x="87" y="144"/>
                </a:cubicBezTo>
                <a:close/>
                <a:moveTo>
                  <a:pt x="182" y="158"/>
                </a:moveTo>
                <a:cubicBezTo>
                  <a:pt x="180" y="159"/>
                  <a:pt x="179" y="159"/>
                  <a:pt x="177" y="159"/>
                </a:cubicBezTo>
                <a:cubicBezTo>
                  <a:pt x="169" y="168"/>
                  <a:pt x="169" y="168"/>
                  <a:pt x="169" y="168"/>
                </a:cubicBezTo>
                <a:cubicBezTo>
                  <a:pt x="169" y="168"/>
                  <a:pt x="170" y="168"/>
                  <a:pt x="170" y="168"/>
                </a:cubicBezTo>
                <a:cubicBezTo>
                  <a:pt x="174" y="165"/>
                  <a:pt x="178" y="162"/>
                  <a:pt x="181" y="159"/>
                </a:cubicBezTo>
                <a:cubicBezTo>
                  <a:pt x="182" y="159"/>
                  <a:pt x="183" y="158"/>
                  <a:pt x="182" y="158"/>
                </a:cubicBezTo>
                <a:close/>
                <a:moveTo>
                  <a:pt x="30" y="23"/>
                </a:moveTo>
                <a:cubicBezTo>
                  <a:pt x="30" y="23"/>
                  <a:pt x="29" y="23"/>
                  <a:pt x="29" y="23"/>
                </a:cubicBezTo>
                <a:cubicBezTo>
                  <a:pt x="24" y="29"/>
                  <a:pt x="18" y="34"/>
                  <a:pt x="14" y="41"/>
                </a:cubicBezTo>
                <a:cubicBezTo>
                  <a:pt x="14" y="41"/>
                  <a:pt x="15" y="41"/>
                  <a:pt x="15" y="41"/>
                </a:cubicBezTo>
                <a:cubicBezTo>
                  <a:pt x="20" y="35"/>
                  <a:pt x="26" y="29"/>
                  <a:pt x="32" y="23"/>
                </a:cubicBezTo>
                <a:cubicBezTo>
                  <a:pt x="31" y="23"/>
                  <a:pt x="30" y="23"/>
                  <a:pt x="30" y="23"/>
                </a:cubicBezTo>
                <a:close/>
                <a:moveTo>
                  <a:pt x="44" y="112"/>
                </a:moveTo>
                <a:cubicBezTo>
                  <a:pt x="44" y="109"/>
                  <a:pt x="44" y="107"/>
                  <a:pt x="43" y="104"/>
                </a:cubicBezTo>
                <a:cubicBezTo>
                  <a:pt x="39" y="107"/>
                  <a:pt x="39" y="107"/>
                  <a:pt x="39" y="107"/>
                </a:cubicBezTo>
                <a:cubicBezTo>
                  <a:pt x="40" y="112"/>
                  <a:pt x="41" y="118"/>
                  <a:pt x="43" y="122"/>
                </a:cubicBezTo>
                <a:cubicBezTo>
                  <a:pt x="43" y="117"/>
                  <a:pt x="42" y="112"/>
                  <a:pt x="42" y="108"/>
                </a:cubicBezTo>
                <a:cubicBezTo>
                  <a:pt x="42" y="107"/>
                  <a:pt x="42" y="107"/>
                  <a:pt x="42" y="107"/>
                </a:cubicBezTo>
                <a:cubicBezTo>
                  <a:pt x="44" y="112"/>
                  <a:pt x="44" y="112"/>
                  <a:pt x="44" y="112"/>
                </a:cubicBezTo>
                <a:cubicBezTo>
                  <a:pt x="44" y="112"/>
                  <a:pt x="44" y="112"/>
                  <a:pt x="44" y="112"/>
                </a:cubicBezTo>
                <a:close/>
                <a:moveTo>
                  <a:pt x="17" y="49"/>
                </a:moveTo>
                <a:cubicBezTo>
                  <a:pt x="25" y="41"/>
                  <a:pt x="32" y="32"/>
                  <a:pt x="41" y="25"/>
                </a:cubicBezTo>
                <a:cubicBezTo>
                  <a:pt x="41" y="25"/>
                  <a:pt x="39" y="25"/>
                  <a:pt x="38" y="25"/>
                </a:cubicBezTo>
                <a:cubicBezTo>
                  <a:pt x="38" y="25"/>
                  <a:pt x="37" y="25"/>
                  <a:pt x="37" y="26"/>
                </a:cubicBezTo>
                <a:cubicBezTo>
                  <a:pt x="30" y="33"/>
                  <a:pt x="24" y="41"/>
                  <a:pt x="17" y="49"/>
                </a:cubicBezTo>
                <a:close/>
                <a:moveTo>
                  <a:pt x="82" y="140"/>
                </a:moveTo>
                <a:cubicBezTo>
                  <a:pt x="82" y="137"/>
                  <a:pt x="81" y="136"/>
                  <a:pt x="81" y="134"/>
                </a:cubicBezTo>
                <a:cubicBezTo>
                  <a:pt x="81" y="133"/>
                  <a:pt x="80" y="131"/>
                  <a:pt x="80" y="132"/>
                </a:cubicBezTo>
                <a:cubicBezTo>
                  <a:pt x="79" y="134"/>
                  <a:pt x="78" y="136"/>
                  <a:pt x="77" y="139"/>
                </a:cubicBezTo>
                <a:cubicBezTo>
                  <a:pt x="77" y="139"/>
                  <a:pt x="77" y="139"/>
                  <a:pt x="77" y="138"/>
                </a:cubicBezTo>
                <a:cubicBezTo>
                  <a:pt x="76" y="136"/>
                  <a:pt x="76" y="134"/>
                  <a:pt x="75" y="132"/>
                </a:cubicBezTo>
                <a:cubicBezTo>
                  <a:pt x="75" y="134"/>
                  <a:pt x="75" y="136"/>
                  <a:pt x="75" y="139"/>
                </a:cubicBezTo>
                <a:cubicBezTo>
                  <a:pt x="77" y="140"/>
                  <a:pt x="80" y="141"/>
                  <a:pt x="82" y="142"/>
                </a:cubicBezTo>
                <a:cubicBezTo>
                  <a:pt x="82" y="141"/>
                  <a:pt x="82" y="140"/>
                  <a:pt x="82" y="140"/>
                </a:cubicBezTo>
                <a:close/>
                <a:moveTo>
                  <a:pt x="89" y="64"/>
                </a:moveTo>
                <a:cubicBezTo>
                  <a:pt x="89" y="64"/>
                  <a:pt x="89" y="63"/>
                  <a:pt x="89" y="63"/>
                </a:cubicBezTo>
                <a:cubicBezTo>
                  <a:pt x="89" y="59"/>
                  <a:pt x="89" y="55"/>
                  <a:pt x="89" y="51"/>
                </a:cubicBezTo>
                <a:cubicBezTo>
                  <a:pt x="85" y="55"/>
                  <a:pt x="85" y="55"/>
                  <a:pt x="85" y="55"/>
                </a:cubicBezTo>
                <a:cubicBezTo>
                  <a:pt x="86" y="58"/>
                  <a:pt x="87" y="62"/>
                  <a:pt x="88" y="67"/>
                </a:cubicBezTo>
                <a:cubicBezTo>
                  <a:pt x="88" y="67"/>
                  <a:pt x="89" y="67"/>
                  <a:pt x="89" y="66"/>
                </a:cubicBezTo>
                <a:cubicBezTo>
                  <a:pt x="89" y="66"/>
                  <a:pt x="89" y="65"/>
                  <a:pt x="89" y="64"/>
                </a:cubicBezTo>
                <a:close/>
                <a:moveTo>
                  <a:pt x="92" y="145"/>
                </a:moveTo>
                <a:cubicBezTo>
                  <a:pt x="92" y="137"/>
                  <a:pt x="92" y="137"/>
                  <a:pt x="92" y="137"/>
                </a:cubicBezTo>
                <a:cubicBezTo>
                  <a:pt x="91" y="137"/>
                  <a:pt x="89" y="136"/>
                  <a:pt x="88" y="135"/>
                </a:cubicBezTo>
                <a:cubicBezTo>
                  <a:pt x="87" y="135"/>
                  <a:pt x="87" y="133"/>
                  <a:pt x="87" y="135"/>
                </a:cubicBezTo>
                <a:cubicBezTo>
                  <a:pt x="88" y="142"/>
                  <a:pt x="88" y="142"/>
                  <a:pt x="88" y="142"/>
                </a:cubicBezTo>
                <a:cubicBezTo>
                  <a:pt x="88" y="140"/>
                  <a:pt x="89" y="139"/>
                  <a:pt x="89" y="137"/>
                </a:cubicBezTo>
                <a:cubicBezTo>
                  <a:pt x="89" y="136"/>
                  <a:pt x="90" y="136"/>
                  <a:pt x="90" y="137"/>
                </a:cubicBezTo>
                <a:cubicBezTo>
                  <a:pt x="89" y="140"/>
                  <a:pt x="89" y="143"/>
                  <a:pt x="88" y="146"/>
                </a:cubicBezTo>
                <a:cubicBezTo>
                  <a:pt x="90" y="146"/>
                  <a:pt x="91" y="147"/>
                  <a:pt x="92" y="148"/>
                </a:cubicBezTo>
                <a:cubicBezTo>
                  <a:pt x="92" y="146"/>
                  <a:pt x="92" y="145"/>
                  <a:pt x="92" y="145"/>
                </a:cubicBezTo>
                <a:close/>
                <a:moveTo>
                  <a:pt x="34" y="24"/>
                </a:moveTo>
                <a:cubicBezTo>
                  <a:pt x="27" y="30"/>
                  <a:pt x="20" y="37"/>
                  <a:pt x="14" y="45"/>
                </a:cubicBezTo>
                <a:cubicBezTo>
                  <a:pt x="13" y="46"/>
                  <a:pt x="12" y="47"/>
                  <a:pt x="13" y="49"/>
                </a:cubicBezTo>
                <a:cubicBezTo>
                  <a:pt x="13" y="50"/>
                  <a:pt x="13" y="50"/>
                  <a:pt x="13" y="50"/>
                </a:cubicBezTo>
                <a:cubicBezTo>
                  <a:pt x="21" y="41"/>
                  <a:pt x="28" y="32"/>
                  <a:pt x="37" y="24"/>
                </a:cubicBezTo>
                <a:cubicBezTo>
                  <a:pt x="36" y="24"/>
                  <a:pt x="34" y="23"/>
                  <a:pt x="34" y="24"/>
                </a:cubicBezTo>
                <a:close/>
                <a:moveTo>
                  <a:pt x="103" y="54"/>
                </a:moveTo>
                <a:cubicBezTo>
                  <a:pt x="102" y="53"/>
                  <a:pt x="101" y="53"/>
                  <a:pt x="101" y="53"/>
                </a:cubicBezTo>
                <a:cubicBezTo>
                  <a:pt x="101" y="48"/>
                  <a:pt x="101" y="43"/>
                  <a:pt x="101" y="38"/>
                </a:cubicBezTo>
                <a:cubicBezTo>
                  <a:pt x="97" y="42"/>
                  <a:pt x="94" y="46"/>
                  <a:pt x="91" y="50"/>
                </a:cubicBezTo>
                <a:cubicBezTo>
                  <a:pt x="92" y="52"/>
                  <a:pt x="92" y="55"/>
                  <a:pt x="93" y="59"/>
                </a:cubicBezTo>
                <a:cubicBezTo>
                  <a:pt x="93" y="59"/>
                  <a:pt x="94" y="59"/>
                  <a:pt x="94" y="59"/>
                </a:cubicBezTo>
                <a:cubicBezTo>
                  <a:pt x="96" y="50"/>
                  <a:pt x="96" y="50"/>
                  <a:pt x="96" y="50"/>
                </a:cubicBezTo>
                <a:cubicBezTo>
                  <a:pt x="96" y="49"/>
                  <a:pt x="96" y="49"/>
                  <a:pt x="97" y="48"/>
                </a:cubicBezTo>
                <a:cubicBezTo>
                  <a:pt x="96" y="59"/>
                  <a:pt x="96" y="59"/>
                  <a:pt x="96" y="59"/>
                </a:cubicBezTo>
                <a:cubicBezTo>
                  <a:pt x="96" y="60"/>
                  <a:pt x="95" y="60"/>
                  <a:pt x="94" y="60"/>
                </a:cubicBezTo>
                <a:cubicBezTo>
                  <a:pt x="93" y="60"/>
                  <a:pt x="93" y="60"/>
                  <a:pt x="92" y="59"/>
                </a:cubicBezTo>
                <a:cubicBezTo>
                  <a:pt x="91" y="56"/>
                  <a:pt x="91" y="53"/>
                  <a:pt x="90" y="50"/>
                </a:cubicBezTo>
                <a:cubicBezTo>
                  <a:pt x="90" y="56"/>
                  <a:pt x="90" y="60"/>
                  <a:pt x="90" y="66"/>
                </a:cubicBezTo>
                <a:cubicBezTo>
                  <a:pt x="95" y="62"/>
                  <a:pt x="98" y="58"/>
                  <a:pt x="103" y="54"/>
                </a:cubicBezTo>
                <a:close/>
                <a:moveTo>
                  <a:pt x="73" y="136"/>
                </a:moveTo>
                <a:cubicBezTo>
                  <a:pt x="73" y="137"/>
                  <a:pt x="74" y="137"/>
                  <a:pt x="74" y="138"/>
                </a:cubicBezTo>
                <a:cubicBezTo>
                  <a:pt x="74" y="135"/>
                  <a:pt x="74" y="132"/>
                  <a:pt x="75" y="130"/>
                </a:cubicBezTo>
                <a:cubicBezTo>
                  <a:pt x="75" y="129"/>
                  <a:pt x="76" y="130"/>
                  <a:pt x="76" y="130"/>
                </a:cubicBezTo>
                <a:cubicBezTo>
                  <a:pt x="77" y="137"/>
                  <a:pt x="77" y="137"/>
                  <a:pt x="77" y="137"/>
                </a:cubicBezTo>
                <a:cubicBezTo>
                  <a:pt x="78" y="136"/>
                  <a:pt x="78" y="133"/>
                  <a:pt x="79" y="131"/>
                </a:cubicBezTo>
                <a:cubicBezTo>
                  <a:pt x="80" y="131"/>
                  <a:pt x="80" y="130"/>
                  <a:pt x="81" y="131"/>
                </a:cubicBezTo>
                <a:cubicBezTo>
                  <a:pt x="73" y="126"/>
                  <a:pt x="67" y="121"/>
                  <a:pt x="60" y="115"/>
                </a:cubicBezTo>
                <a:cubicBezTo>
                  <a:pt x="60" y="115"/>
                  <a:pt x="59" y="115"/>
                  <a:pt x="60" y="115"/>
                </a:cubicBezTo>
                <a:cubicBezTo>
                  <a:pt x="60" y="114"/>
                  <a:pt x="60" y="115"/>
                  <a:pt x="59" y="114"/>
                </a:cubicBezTo>
                <a:cubicBezTo>
                  <a:pt x="58" y="114"/>
                  <a:pt x="58" y="113"/>
                  <a:pt x="57" y="112"/>
                </a:cubicBezTo>
                <a:cubicBezTo>
                  <a:pt x="50" y="105"/>
                  <a:pt x="50" y="105"/>
                  <a:pt x="50" y="105"/>
                </a:cubicBezTo>
                <a:cubicBezTo>
                  <a:pt x="50" y="111"/>
                  <a:pt x="51" y="116"/>
                  <a:pt x="52" y="121"/>
                </a:cubicBezTo>
                <a:cubicBezTo>
                  <a:pt x="58" y="127"/>
                  <a:pt x="65" y="132"/>
                  <a:pt x="73" y="137"/>
                </a:cubicBezTo>
                <a:cubicBezTo>
                  <a:pt x="72" y="137"/>
                  <a:pt x="72" y="136"/>
                  <a:pt x="73" y="136"/>
                </a:cubicBezTo>
                <a:close/>
                <a:moveTo>
                  <a:pt x="33" y="51"/>
                </a:moveTo>
                <a:cubicBezTo>
                  <a:pt x="33" y="51"/>
                  <a:pt x="33" y="51"/>
                  <a:pt x="33" y="51"/>
                </a:cubicBezTo>
                <a:cubicBezTo>
                  <a:pt x="33" y="51"/>
                  <a:pt x="33" y="51"/>
                  <a:pt x="33" y="51"/>
                </a:cubicBezTo>
                <a:cubicBezTo>
                  <a:pt x="31" y="53"/>
                  <a:pt x="30" y="54"/>
                  <a:pt x="28" y="56"/>
                </a:cubicBezTo>
                <a:cubicBezTo>
                  <a:pt x="25" y="58"/>
                  <a:pt x="23" y="61"/>
                  <a:pt x="20" y="63"/>
                </a:cubicBezTo>
                <a:cubicBezTo>
                  <a:pt x="19" y="64"/>
                  <a:pt x="18" y="62"/>
                  <a:pt x="18" y="62"/>
                </a:cubicBezTo>
                <a:cubicBezTo>
                  <a:pt x="20" y="59"/>
                  <a:pt x="22" y="57"/>
                  <a:pt x="24" y="54"/>
                </a:cubicBezTo>
                <a:cubicBezTo>
                  <a:pt x="24" y="54"/>
                  <a:pt x="24" y="54"/>
                  <a:pt x="24" y="54"/>
                </a:cubicBezTo>
                <a:cubicBezTo>
                  <a:pt x="24" y="54"/>
                  <a:pt x="24" y="54"/>
                  <a:pt x="24" y="54"/>
                </a:cubicBezTo>
                <a:cubicBezTo>
                  <a:pt x="24" y="54"/>
                  <a:pt x="23" y="54"/>
                  <a:pt x="23" y="54"/>
                </a:cubicBezTo>
                <a:cubicBezTo>
                  <a:pt x="21" y="56"/>
                  <a:pt x="19" y="59"/>
                  <a:pt x="17" y="61"/>
                </a:cubicBezTo>
                <a:cubicBezTo>
                  <a:pt x="16" y="61"/>
                  <a:pt x="15" y="62"/>
                  <a:pt x="14" y="61"/>
                </a:cubicBezTo>
                <a:cubicBezTo>
                  <a:pt x="13" y="61"/>
                  <a:pt x="13" y="60"/>
                  <a:pt x="14" y="59"/>
                </a:cubicBezTo>
                <a:cubicBezTo>
                  <a:pt x="16" y="54"/>
                  <a:pt x="19" y="50"/>
                  <a:pt x="23" y="46"/>
                </a:cubicBezTo>
                <a:cubicBezTo>
                  <a:pt x="28" y="39"/>
                  <a:pt x="35" y="34"/>
                  <a:pt x="42" y="27"/>
                </a:cubicBezTo>
                <a:cubicBezTo>
                  <a:pt x="39" y="29"/>
                  <a:pt x="37" y="30"/>
                  <a:pt x="35" y="32"/>
                </a:cubicBezTo>
                <a:cubicBezTo>
                  <a:pt x="27" y="39"/>
                  <a:pt x="20" y="48"/>
                  <a:pt x="13" y="56"/>
                </a:cubicBezTo>
                <a:cubicBezTo>
                  <a:pt x="13" y="66"/>
                  <a:pt x="12" y="78"/>
                  <a:pt x="13" y="88"/>
                </a:cubicBezTo>
                <a:cubicBezTo>
                  <a:pt x="13" y="93"/>
                  <a:pt x="13" y="97"/>
                  <a:pt x="14" y="101"/>
                </a:cubicBezTo>
                <a:cubicBezTo>
                  <a:pt x="14" y="101"/>
                  <a:pt x="14" y="102"/>
                  <a:pt x="13" y="102"/>
                </a:cubicBezTo>
                <a:cubicBezTo>
                  <a:pt x="14" y="109"/>
                  <a:pt x="14" y="116"/>
                  <a:pt x="16" y="121"/>
                </a:cubicBezTo>
                <a:cubicBezTo>
                  <a:pt x="16" y="122"/>
                  <a:pt x="17" y="122"/>
                  <a:pt x="17" y="122"/>
                </a:cubicBezTo>
                <a:cubicBezTo>
                  <a:pt x="18" y="122"/>
                  <a:pt x="19" y="121"/>
                  <a:pt x="19" y="120"/>
                </a:cubicBezTo>
                <a:cubicBezTo>
                  <a:pt x="21" y="119"/>
                  <a:pt x="23" y="117"/>
                  <a:pt x="24" y="115"/>
                </a:cubicBezTo>
                <a:cubicBezTo>
                  <a:pt x="24" y="115"/>
                  <a:pt x="25" y="115"/>
                  <a:pt x="25" y="115"/>
                </a:cubicBezTo>
                <a:cubicBezTo>
                  <a:pt x="25" y="114"/>
                  <a:pt x="25" y="113"/>
                  <a:pt x="26" y="112"/>
                </a:cubicBezTo>
                <a:cubicBezTo>
                  <a:pt x="26" y="112"/>
                  <a:pt x="26" y="113"/>
                  <a:pt x="27" y="114"/>
                </a:cubicBezTo>
                <a:cubicBezTo>
                  <a:pt x="33" y="108"/>
                  <a:pt x="38" y="103"/>
                  <a:pt x="45" y="99"/>
                </a:cubicBezTo>
                <a:cubicBezTo>
                  <a:pt x="45" y="97"/>
                  <a:pt x="46" y="97"/>
                  <a:pt x="47" y="97"/>
                </a:cubicBezTo>
                <a:cubicBezTo>
                  <a:pt x="48" y="98"/>
                  <a:pt x="48" y="99"/>
                  <a:pt x="49" y="100"/>
                </a:cubicBezTo>
                <a:cubicBezTo>
                  <a:pt x="49" y="100"/>
                  <a:pt x="50" y="100"/>
                  <a:pt x="51" y="100"/>
                </a:cubicBezTo>
                <a:cubicBezTo>
                  <a:pt x="60" y="107"/>
                  <a:pt x="68" y="113"/>
                  <a:pt x="77" y="120"/>
                </a:cubicBezTo>
                <a:cubicBezTo>
                  <a:pt x="81" y="122"/>
                  <a:pt x="85" y="125"/>
                  <a:pt x="89" y="127"/>
                </a:cubicBezTo>
                <a:cubicBezTo>
                  <a:pt x="98" y="132"/>
                  <a:pt x="107" y="136"/>
                  <a:pt x="117" y="140"/>
                </a:cubicBezTo>
                <a:cubicBezTo>
                  <a:pt x="123" y="142"/>
                  <a:pt x="129" y="143"/>
                  <a:pt x="135" y="144"/>
                </a:cubicBezTo>
                <a:cubicBezTo>
                  <a:pt x="141" y="146"/>
                  <a:pt x="146" y="146"/>
                  <a:pt x="152" y="147"/>
                </a:cubicBezTo>
                <a:cubicBezTo>
                  <a:pt x="153" y="146"/>
                  <a:pt x="153" y="147"/>
                  <a:pt x="153" y="147"/>
                </a:cubicBezTo>
                <a:cubicBezTo>
                  <a:pt x="154" y="147"/>
                  <a:pt x="155" y="147"/>
                  <a:pt x="155" y="146"/>
                </a:cubicBezTo>
                <a:cubicBezTo>
                  <a:pt x="155" y="147"/>
                  <a:pt x="155" y="147"/>
                  <a:pt x="155" y="147"/>
                </a:cubicBezTo>
                <a:cubicBezTo>
                  <a:pt x="155" y="148"/>
                  <a:pt x="156" y="148"/>
                  <a:pt x="156" y="148"/>
                </a:cubicBezTo>
                <a:cubicBezTo>
                  <a:pt x="177" y="150"/>
                  <a:pt x="196" y="148"/>
                  <a:pt x="215" y="146"/>
                </a:cubicBezTo>
                <a:cubicBezTo>
                  <a:pt x="212" y="134"/>
                  <a:pt x="212" y="134"/>
                  <a:pt x="212" y="134"/>
                </a:cubicBezTo>
                <a:cubicBezTo>
                  <a:pt x="211" y="130"/>
                  <a:pt x="209" y="127"/>
                  <a:pt x="208" y="123"/>
                </a:cubicBezTo>
                <a:cubicBezTo>
                  <a:pt x="209" y="127"/>
                  <a:pt x="210" y="131"/>
                  <a:pt x="211" y="134"/>
                </a:cubicBezTo>
                <a:cubicBezTo>
                  <a:pt x="211" y="134"/>
                  <a:pt x="211" y="134"/>
                  <a:pt x="212" y="134"/>
                </a:cubicBezTo>
                <a:cubicBezTo>
                  <a:pt x="212" y="135"/>
                  <a:pt x="212" y="135"/>
                  <a:pt x="211" y="136"/>
                </a:cubicBezTo>
                <a:cubicBezTo>
                  <a:pt x="210" y="136"/>
                  <a:pt x="210" y="135"/>
                  <a:pt x="210" y="135"/>
                </a:cubicBezTo>
                <a:cubicBezTo>
                  <a:pt x="207" y="126"/>
                  <a:pt x="205" y="116"/>
                  <a:pt x="201" y="106"/>
                </a:cubicBezTo>
                <a:cubicBezTo>
                  <a:pt x="203" y="114"/>
                  <a:pt x="203" y="122"/>
                  <a:pt x="206" y="129"/>
                </a:cubicBezTo>
                <a:cubicBezTo>
                  <a:pt x="206" y="130"/>
                  <a:pt x="205" y="130"/>
                  <a:pt x="205" y="130"/>
                </a:cubicBezTo>
                <a:cubicBezTo>
                  <a:pt x="205" y="130"/>
                  <a:pt x="204" y="130"/>
                  <a:pt x="204" y="129"/>
                </a:cubicBezTo>
                <a:cubicBezTo>
                  <a:pt x="202" y="123"/>
                  <a:pt x="201" y="117"/>
                  <a:pt x="199" y="111"/>
                </a:cubicBezTo>
                <a:cubicBezTo>
                  <a:pt x="198" y="110"/>
                  <a:pt x="198" y="109"/>
                  <a:pt x="198" y="109"/>
                </a:cubicBezTo>
                <a:cubicBezTo>
                  <a:pt x="198" y="110"/>
                  <a:pt x="198" y="110"/>
                  <a:pt x="198" y="111"/>
                </a:cubicBezTo>
                <a:cubicBezTo>
                  <a:pt x="198" y="111"/>
                  <a:pt x="198" y="111"/>
                  <a:pt x="199" y="111"/>
                </a:cubicBezTo>
                <a:cubicBezTo>
                  <a:pt x="198" y="111"/>
                  <a:pt x="198" y="111"/>
                  <a:pt x="198" y="111"/>
                </a:cubicBezTo>
                <a:cubicBezTo>
                  <a:pt x="199" y="119"/>
                  <a:pt x="200" y="126"/>
                  <a:pt x="201" y="134"/>
                </a:cubicBezTo>
                <a:cubicBezTo>
                  <a:pt x="201" y="134"/>
                  <a:pt x="200" y="134"/>
                  <a:pt x="200" y="134"/>
                </a:cubicBezTo>
                <a:cubicBezTo>
                  <a:pt x="198" y="126"/>
                  <a:pt x="195" y="118"/>
                  <a:pt x="193" y="110"/>
                </a:cubicBezTo>
                <a:cubicBezTo>
                  <a:pt x="193" y="117"/>
                  <a:pt x="194" y="124"/>
                  <a:pt x="194" y="131"/>
                </a:cubicBezTo>
                <a:cubicBezTo>
                  <a:pt x="194" y="132"/>
                  <a:pt x="193" y="132"/>
                  <a:pt x="193" y="131"/>
                </a:cubicBezTo>
                <a:cubicBezTo>
                  <a:pt x="191" y="125"/>
                  <a:pt x="190" y="119"/>
                  <a:pt x="188" y="113"/>
                </a:cubicBezTo>
                <a:cubicBezTo>
                  <a:pt x="188" y="120"/>
                  <a:pt x="188" y="120"/>
                  <a:pt x="188" y="120"/>
                </a:cubicBezTo>
                <a:cubicBezTo>
                  <a:pt x="188" y="124"/>
                  <a:pt x="188" y="128"/>
                  <a:pt x="187" y="133"/>
                </a:cubicBezTo>
                <a:cubicBezTo>
                  <a:pt x="187" y="132"/>
                  <a:pt x="186" y="133"/>
                  <a:pt x="186" y="132"/>
                </a:cubicBezTo>
                <a:cubicBezTo>
                  <a:pt x="185" y="127"/>
                  <a:pt x="183" y="121"/>
                  <a:pt x="182" y="115"/>
                </a:cubicBezTo>
                <a:cubicBezTo>
                  <a:pt x="180" y="128"/>
                  <a:pt x="180" y="128"/>
                  <a:pt x="180" y="128"/>
                </a:cubicBezTo>
                <a:cubicBezTo>
                  <a:pt x="180" y="128"/>
                  <a:pt x="179" y="128"/>
                  <a:pt x="179" y="128"/>
                </a:cubicBezTo>
                <a:cubicBezTo>
                  <a:pt x="178" y="124"/>
                  <a:pt x="178" y="120"/>
                  <a:pt x="177" y="116"/>
                </a:cubicBezTo>
                <a:cubicBezTo>
                  <a:pt x="176" y="120"/>
                  <a:pt x="175" y="123"/>
                  <a:pt x="175" y="126"/>
                </a:cubicBezTo>
                <a:cubicBezTo>
                  <a:pt x="174" y="127"/>
                  <a:pt x="173" y="126"/>
                  <a:pt x="173" y="126"/>
                </a:cubicBezTo>
                <a:cubicBezTo>
                  <a:pt x="171" y="124"/>
                  <a:pt x="171" y="121"/>
                  <a:pt x="170" y="119"/>
                </a:cubicBezTo>
                <a:cubicBezTo>
                  <a:pt x="170" y="118"/>
                  <a:pt x="169" y="118"/>
                  <a:pt x="168" y="118"/>
                </a:cubicBezTo>
                <a:cubicBezTo>
                  <a:pt x="166" y="121"/>
                  <a:pt x="164" y="123"/>
                  <a:pt x="162" y="126"/>
                </a:cubicBezTo>
                <a:cubicBezTo>
                  <a:pt x="161" y="127"/>
                  <a:pt x="160" y="128"/>
                  <a:pt x="158" y="128"/>
                </a:cubicBezTo>
                <a:cubicBezTo>
                  <a:pt x="155" y="127"/>
                  <a:pt x="154" y="125"/>
                  <a:pt x="153" y="123"/>
                </a:cubicBezTo>
                <a:cubicBezTo>
                  <a:pt x="155" y="125"/>
                  <a:pt x="156" y="127"/>
                  <a:pt x="159" y="127"/>
                </a:cubicBezTo>
                <a:cubicBezTo>
                  <a:pt x="161" y="125"/>
                  <a:pt x="162" y="124"/>
                  <a:pt x="164" y="122"/>
                </a:cubicBezTo>
                <a:cubicBezTo>
                  <a:pt x="165" y="120"/>
                  <a:pt x="166" y="118"/>
                  <a:pt x="168" y="117"/>
                </a:cubicBezTo>
                <a:cubicBezTo>
                  <a:pt x="169" y="117"/>
                  <a:pt x="170" y="117"/>
                  <a:pt x="170" y="118"/>
                </a:cubicBezTo>
                <a:cubicBezTo>
                  <a:pt x="172" y="119"/>
                  <a:pt x="172" y="122"/>
                  <a:pt x="174" y="125"/>
                </a:cubicBezTo>
                <a:cubicBezTo>
                  <a:pt x="176" y="115"/>
                  <a:pt x="176" y="115"/>
                  <a:pt x="176" y="115"/>
                </a:cubicBezTo>
                <a:cubicBezTo>
                  <a:pt x="176" y="114"/>
                  <a:pt x="177" y="114"/>
                  <a:pt x="177" y="115"/>
                </a:cubicBezTo>
                <a:cubicBezTo>
                  <a:pt x="178" y="117"/>
                  <a:pt x="179" y="120"/>
                  <a:pt x="179" y="123"/>
                </a:cubicBezTo>
                <a:cubicBezTo>
                  <a:pt x="180" y="121"/>
                  <a:pt x="180" y="118"/>
                  <a:pt x="181" y="114"/>
                </a:cubicBezTo>
                <a:cubicBezTo>
                  <a:pt x="181" y="113"/>
                  <a:pt x="183" y="114"/>
                  <a:pt x="183" y="115"/>
                </a:cubicBezTo>
                <a:cubicBezTo>
                  <a:pt x="185" y="119"/>
                  <a:pt x="185" y="124"/>
                  <a:pt x="186" y="128"/>
                </a:cubicBezTo>
                <a:cubicBezTo>
                  <a:pt x="187" y="123"/>
                  <a:pt x="187" y="119"/>
                  <a:pt x="187" y="114"/>
                </a:cubicBezTo>
                <a:cubicBezTo>
                  <a:pt x="187" y="113"/>
                  <a:pt x="186" y="111"/>
                  <a:pt x="187" y="110"/>
                </a:cubicBezTo>
                <a:cubicBezTo>
                  <a:pt x="188" y="110"/>
                  <a:pt x="188" y="110"/>
                  <a:pt x="189" y="111"/>
                </a:cubicBezTo>
                <a:cubicBezTo>
                  <a:pt x="190" y="113"/>
                  <a:pt x="191" y="117"/>
                  <a:pt x="192" y="120"/>
                </a:cubicBezTo>
                <a:cubicBezTo>
                  <a:pt x="191" y="112"/>
                  <a:pt x="191" y="112"/>
                  <a:pt x="191" y="112"/>
                </a:cubicBezTo>
                <a:cubicBezTo>
                  <a:pt x="191" y="111"/>
                  <a:pt x="191" y="109"/>
                  <a:pt x="192" y="108"/>
                </a:cubicBezTo>
                <a:cubicBezTo>
                  <a:pt x="192" y="108"/>
                  <a:pt x="193" y="108"/>
                  <a:pt x="193" y="109"/>
                </a:cubicBezTo>
                <a:cubicBezTo>
                  <a:pt x="198" y="121"/>
                  <a:pt x="198" y="121"/>
                  <a:pt x="198" y="121"/>
                </a:cubicBezTo>
                <a:cubicBezTo>
                  <a:pt x="198" y="122"/>
                  <a:pt x="198" y="122"/>
                  <a:pt x="198" y="122"/>
                </a:cubicBezTo>
                <a:cubicBezTo>
                  <a:pt x="198" y="121"/>
                  <a:pt x="198" y="121"/>
                  <a:pt x="198" y="121"/>
                </a:cubicBezTo>
                <a:cubicBezTo>
                  <a:pt x="196" y="107"/>
                  <a:pt x="196" y="107"/>
                  <a:pt x="196" y="107"/>
                </a:cubicBezTo>
                <a:cubicBezTo>
                  <a:pt x="196" y="106"/>
                  <a:pt x="195" y="104"/>
                  <a:pt x="196" y="102"/>
                </a:cubicBezTo>
                <a:cubicBezTo>
                  <a:pt x="196" y="102"/>
                  <a:pt x="197" y="103"/>
                  <a:pt x="197" y="103"/>
                </a:cubicBezTo>
                <a:cubicBezTo>
                  <a:pt x="199" y="106"/>
                  <a:pt x="200" y="108"/>
                  <a:pt x="200" y="111"/>
                </a:cubicBezTo>
                <a:cubicBezTo>
                  <a:pt x="200" y="107"/>
                  <a:pt x="199" y="102"/>
                  <a:pt x="198" y="98"/>
                </a:cubicBezTo>
                <a:cubicBezTo>
                  <a:pt x="198" y="97"/>
                  <a:pt x="198" y="96"/>
                  <a:pt x="199" y="95"/>
                </a:cubicBezTo>
                <a:cubicBezTo>
                  <a:pt x="198" y="92"/>
                  <a:pt x="197" y="89"/>
                  <a:pt x="196" y="86"/>
                </a:cubicBezTo>
                <a:cubicBezTo>
                  <a:pt x="182" y="91"/>
                  <a:pt x="168" y="94"/>
                  <a:pt x="153" y="96"/>
                </a:cubicBezTo>
                <a:cubicBezTo>
                  <a:pt x="133" y="98"/>
                  <a:pt x="105" y="94"/>
                  <a:pt x="87" y="85"/>
                </a:cubicBezTo>
                <a:cubicBezTo>
                  <a:pt x="77" y="80"/>
                  <a:pt x="69" y="74"/>
                  <a:pt x="64" y="66"/>
                </a:cubicBezTo>
                <a:cubicBezTo>
                  <a:pt x="62" y="61"/>
                  <a:pt x="62" y="61"/>
                  <a:pt x="62" y="61"/>
                </a:cubicBezTo>
                <a:cubicBezTo>
                  <a:pt x="61" y="61"/>
                  <a:pt x="63" y="59"/>
                  <a:pt x="64" y="60"/>
                </a:cubicBezTo>
                <a:cubicBezTo>
                  <a:pt x="68" y="63"/>
                  <a:pt x="68" y="63"/>
                  <a:pt x="68" y="63"/>
                </a:cubicBezTo>
                <a:cubicBezTo>
                  <a:pt x="77" y="55"/>
                  <a:pt x="77" y="55"/>
                  <a:pt x="77" y="55"/>
                </a:cubicBezTo>
                <a:cubicBezTo>
                  <a:pt x="85" y="49"/>
                  <a:pt x="93" y="43"/>
                  <a:pt x="99" y="35"/>
                </a:cubicBezTo>
                <a:cubicBezTo>
                  <a:pt x="94" y="35"/>
                  <a:pt x="90" y="35"/>
                  <a:pt x="85" y="34"/>
                </a:cubicBezTo>
                <a:cubicBezTo>
                  <a:pt x="75" y="32"/>
                  <a:pt x="66" y="31"/>
                  <a:pt x="58" y="29"/>
                </a:cubicBezTo>
                <a:cubicBezTo>
                  <a:pt x="53" y="27"/>
                  <a:pt x="49" y="27"/>
                  <a:pt x="44" y="26"/>
                </a:cubicBezTo>
                <a:cubicBezTo>
                  <a:pt x="43" y="29"/>
                  <a:pt x="40" y="30"/>
                  <a:pt x="38" y="32"/>
                </a:cubicBezTo>
                <a:cubicBezTo>
                  <a:pt x="30" y="41"/>
                  <a:pt x="22" y="48"/>
                  <a:pt x="15" y="59"/>
                </a:cubicBezTo>
                <a:cubicBezTo>
                  <a:pt x="16" y="59"/>
                  <a:pt x="14" y="60"/>
                  <a:pt x="15" y="60"/>
                </a:cubicBezTo>
                <a:cubicBezTo>
                  <a:pt x="16" y="60"/>
                  <a:pt x="17" y="58"/>
                  <a:pt x="18" y="58"/>
                </a:cubicBezTo>
                <a:cubicBezTo>
                  <a:pt x="22" y="53"/>
                  <a:pt x="27" y="49"/>
                  <a:pt x="32" y="44"/>
                </a:cubicBezTo>
                <a:cubicBezTo>
                  <a:pt x="36" y="39"/>
                  <a:pt x="41" y="35"/>
                  <a:pt x="47" y="31"/>
                </a:cubicBezTo>
                <a:cubicBezTo>
                  <a:pt x="47" y="30"/>
                  <a:pt x="48" y="31"/>
                  <a:pt x="48" y="32"/>
                </a:cubicBezTo>
                <a:cubicBezTo>
                  <a:pt x="46" y="34"/>
                  <a:pt x="45" y="35"/>
                  <a:pt x="43" y="37"/>
                </a:cubicBezTo>
                <a:cubicBezTo>
                  <a:pt x="36" y="44"/>
                  <a:pt x="28" y="51"/>
                  <a:pt x="22" y="60"/>
                </a:cubicBezTo>
                <a:cubicBezTo>
                  <a:pt x="21" y="60"/>
                  <a:pt x="21" y="60"/>
                  <a:pt x="21" y="61"/>
                </a:cubicBezTo>
                <a:cubicBezTo>
                  <a:pt x="21" y="60"/>
                  <a:pt x="22" y="60"/>
                  <a:pt x="22" y="60"/>
                </a:cubicBezTo>
                <a:cubicBezTo>
                  <a:pt x="22" y="60"/>
                  <a:pt x="22" y="60"/>
                  <a:pt x="22" y="60"/>
                </a:cubicBezTo>
                <a:cubicBezTo>
                  <a:pt x="24" y="58"/>
                  <a:pt x="25" y="57"/>
                  <a:pt x="26" y="55"/>
                </a:cubicBezTo>
                <a:cubicBezTo>
                  <a:pt x="32" y="51"/>
                  <a:pt x="36" y="46"/>
                  <a:pt x="41" y="43"/>
                </a:cubicBezTo>
                <a:cubicBezTo>
                  <a:pt x="42" y="42"/>
                  <a:pt x="42" y="44"/>
                  <a:pt x="42" y="44"/>
                </a:cubicBezTo>
                <a:cubicBezTo>
                  <a:pt x="37" y="49"/>
                  <a:pt x="33" y="54"/>
                  <a:pt x="29" y="60"/>
                </a:cubicBezTo>
                <a:cubicBezTo>
                  <a:pt x="43" y="50"/>
                  <a:pt x="43" y="50"/>
                  <a:pt x="43" y="50"/>
                </a:cubicBezTo>
                <a:cubicBezTo>
                  <a:pt x="44" y="49"/>
                  <a:pt x="44" y="51"/>
                  <a:pt x="44" y="51"/>
                </a:cubicBezTo>
                <a:cubicBezTo>
                  <a:pt x="42" y="55"/>
                  <a:pt x="39" y="58"/>
                  <a:pt x="36" y="62"/>
                </a:cubicBezTo>
                <a:cubicBezTo>
                  <a:pt x="38" y="61"/>
                  <a:pt x="39" y="60"/>
                  <a:pt x="40" y="59"/>
                </a:cubicBezTo>
                <a:cubicBezTo>
                  <a:pt x="41" y="59"/>
                  <a:pt x="42" y="59"/>
                  <a:pt x="42" y="60"/>
                </a:cubicBezTo>
                <a:cubicBezTo>
                  <a:pt x="42" y="62"/>
                  <a:pt x="41" y="64"/>
                  <a:pt x="41" y="66"/>
                </a:cubicBezTo>
                <a:cubicBezTo>
                  <a:pt x="41" y="66"/>
                  <a:pt x="41" y="67"/>
                  <a:pt x="42" y="67"/>
                </a:cubicBezTo>
                <a:cubicBezTo>
                  <a:pt x="43" y="67"/>
                  <a:pt x="45" y="67"/>
                  <a:pt x="46" y="67"/>
                </a:cubicBezTo>
                <a:cubicBezTo>
                  <a:pt x="46" y="67"/>
                  <a:pt x="46" y="68"/>
                  <a:pt x="45" y="68"/>
                </a:cubicBezTo>
                <a:cubicBezTo>
                  <a:pt x="45" y="68"/>
                  <a:pt x="44" y="68"/>
                  <a:pt x="43" y="69"/>
                </a:cubicBezTo>
                <a:cubicBezTo>
                  <a:pt x="41" y="69"/>
                  <a:pt x="40" y="68"/>
                  <a:pt x="39" y="66"/>
                </a:cubicBezTo>
                <a:cubicBezTo>
                  <a:pt x="39" y="65"/>
                  <a:pt x="39" y="63"/>
                  <a:pt x="40" y="61"/>
                </a:cubicBezTo>
                <a:cubicBezTo>
                  <a:pt x="39" y="62"/>
                  <a:pt x="38" y="62"/>
                  <a:pt x="37" y="63"/>
                </a:cubicBezTo>
                <a:cubicBezTo>
                  <a:pt x="37" y="64"/>
                  <a:pt x="36" y="64"/>
                  <a:pt x="35" y="63"/>
                </a:cubicBezTo>
                <a:cubicBezTo>
                  <a:pt x="34" y="62"/>
                  <a:pt x="35" y="61"/>
                  <a:pt x="36" y="60"/>
                </a:cubicBezTo>
                <a:cubicBezTo>
                  <a:pt x="41" y="53"/>
                  <a:pt x="41" y="53"/>
                  <a:pt x="41" y="53"/>
                </a:cubicBezTo>
                <a:cubicBezTo>
                  <a:pt x="32" y="60"/>
                  <a:pt x="32" y="60"/>
                  <a:pt x="32" y="60"/>
                </a:cubicBezTo>
                <a:cubicBezTo>
                  <a:pt x="31" y="61"/>
                  <a:pt x="30" y="62"/>
                  <a:pt x="28" y="61"/>
                </a:cubicBezTo>
                <a:cubicBezTo>
                  <a:pt x="28" y="61"/>
                  <a:pt x="27" y="60"/>
                  <a:pt x="28" y="59"/>
                </a:cubicBezTo>
                <a:cubicBezTo>
                  <a:pt x="29" y="56"/>
                  <a:pt x="31" y="54"/>
                  <a:pt x="33" y="51"/>
                </a:cubicBezTo>
                <a:close/>
                <a:moveTo>
                  <a:pt x="232" y="140"/>
                </a:moveTo>
                <a:cubicBezTo>
                  <a:pt x="230" y="143"/>
                  <a:pt x="228" y="146"/>
                  <a:pt x="226" y="148"/>
                </a:cubicBezTo>
                <a:cubicBezTo>
                  <a:pt x="228" y="154"/>
                  <a:pt x="228" y="154"/>
                  <a:pt x="228" y="154"/>
                </a:cubicBezTo>
                <a:cubicBezTo>
                  <a:pt x="228" y="154"/>
                  <a:pt x="227" y="155"/>
                  <a:pt x="228" y="156"/>
                </a:cubicBezTo>
                <a:cubicBezTo>
                  <a:pt x="227" y="156"/>
                  <a:pt x="225" y="156"/>
                  <a:pt x="224" y="156"/>
                </a:cubicBezTo>
                <a:cubicBezTo>
                  <a:pt x="223" y="156"/>
                  <a:pt x="222" y="154"/>
                  <a:pt x="222" y="153"/>
                </a:cubicBezTo>
                <a:cubicBezTo>
                  <a:pt x="216" y="158"/>
                  <a:pt x="211" y="163"/>
                  <a:pt x="206" y="169"/>
                </a:cubicBezTo>
                <a:cubicBezTo>
                  <a:pt x="206" y="169"/>
                  <a:pt x="206" y="170"/>
                  <a:pt x="205" y="170"/>
                </a:cubicBezTo>
                <a:cubicBezTo>
                  <a:pt x="207" y="170"/>
                  <a:pt x="207" y="170"/>
                  <a:pt x="207" y="170"/>
                </a:cubicBezTo>
                <a:cubicBezTo>
                  <a:pt x="207" y="170"/>
                  <a:pt x="207" y="169"/>
                  <a:pt x="207" y="169"/>
                </a:cubicBezTo>
                <a:cubicBezTo>
                  <a:pt x="207" y="169"/>
                  <a:pt x="209" y="169"/>
                  <a:pt x="209" y="170"/>
                </a:cubicBezTo>
                <a:cubicBezTo>
                  <a:pt x="210" y="170"/>
                  <a:pt x="210" y="172"/>
                  <a:pt x="209" y="172"/>
                </a:cubicBezTo>
                <a:cubicBezTo>
                  <a:pt x="208" y="173"/>
                  <a:pt x="207" y="174"/>
                  <a:pt x="206" y="174"/>
                </a:cubicBezTo>
                <a:cubicBezTo>
                  <a:pt x="207" y="176"/>
                  <a:pt x="207" y="178"/>
                  <a:pt x="208" y="180"/>
                </a:cubicBezTo>
                <a:cubicBezTo>
                  <a:pt x="209" y="181"/>
                  <a:pt x="209" y="181"/>
                  <a:pt x="209" y="182"/>
                </a:cubicBezTo>
                <a:cubicBezTo>
                  <a:pt x="208" y="183"/>
                  <a:pt x="207" y="184"/>
                  <a:pt x="205" y="183"/>
                </a:cubicBezTo>
                <a:cubicBezTo>
                  <a:pt x="205" y="183"/>
                  <a:pt x="205" y="183"/>
                  <a:pt x="205" y="182"/>
                </a:cubicBezTo>
                <a:cubicBezTo>
                  <a:pt x="205" y="182"/>
                  <a:pt x="204" y="183"/>
                  <a:pt x="204" y="182"/>
                </a:cubicBezTo>
                <a:cubicBezTo>
                  <a:pt x="203" y="180"/>
                  <a:pt x="203" y="177"/>
                  <a:pt x="202" y="175"/>
                </a:cubicBezTo>
                <a:cubicBezTo>
                  <a:pt x="198" y="175"/>
                  <a:pt x="195" y="177"/>
                  <a:pt x="193" y="180"/>
                </a:cubicBezTo>
                <a:cubicBezTo>
                  <a:pt x="193" y="181"/>
                  <a:pt x="192" y="182"/>
                  <a:pt x="191" y="182"/>
                </a:cubicBezTo>
                <a:cubicBezTo>
                  <a:pt x="191" y="183"/>
                  <a:pt x="190" y="183"/>
                  <a:pt x="190" y="183"/>
                </a:cubicBezTo>
                <a:cubicBezTo>
                  <a:pt x="189" y="182"/>
                  <a:pt x="189" y="182"/>
                  <a:pt x="189" y="181"/>
                </a:cubicBezTo>
                <a:cubicBezTo>
                  <a:pt x="189" y="181"/>
                  <a:pt x="189" y="180"/>
                  <a:pt x="188" y="181"/>
                </a:cubicBezTo>
                <a:cubicBezTo>
                  <a:pt x="187" y="179"/>
                  <a:pt x="187" y="177"/>
                  <a:pt x="189" y="176"/>
                </a:cubicBezTo>
                <a:cubicBezTo>
                  <a:pt x="180" y="175"/>
                  <a:pt x="172" y="177"/>
                  <a:pt x="162" y="176"/>
                </a:cubicBezTo>
                <a:cubicBezTo>
                  <a:pt x="162" y="176"/>
                  <a:pt x="161" y="177"/>
                  <a:pt x="161" y="176"/>
                </a:cubicBezTo>
                <a:cubicBezTo>
                  <a:pt x="161" y="175"/>
                  <a:pt x="159" y="175"/>
                  <a:pt x="159" y="175"/>
                </a:cubicBezTo>
                <a:cubicBezTo>
                  <a:pt x="153" y="175"/>
                  <a:pt x="150" y="174"/>
                  <a:pt x="145" y="173"/>
                </a:cubicBezTo>
                <a:cubicBezTo>
                  <a:pt x="145" y="173"/>
                  <a:pt x="145" y="174"/>
                  <a:pt x="144" y="174"/>
                </a:cubicBezTo>
                <a:cubicBezTo>
                  <a:pt x="143" y="174"/>
                  <a:pt x="143" y="173"/>
                  <a:pt x="143" y="173"/>
                </a:cubicBezTo>
                <a:cubicBezTo>
                  <a:pt x="129" y="170"/>
                  <a:pt x="113" y="168"/>
                  <a:pt x="102" y="162"/>
                </a:cubicBezTo>
                <a:cubicBezTo>
                  <a:pt x="94" y="159"/>
                  <a:pt x="87" y="155"/>
                  <a:pt x="80" y="151"/>
                </a:cubicBezTo>
                <a:cubicBezTo>
                  <a:pt x="71" y="146"/>
                  <a:pt x="62" y="139"/>
                  <a:pt x="55" y="133"/>
                </a:cubicBezTo>
                <a:cubicBezTo>
                  <a:pt x="54" y="132"/>
                  <a:pt x="53" y="131"/>
                  <a:pt x="52" y="130"/>
                </a:cubicBezTo>
                <a:cubicBezTo>
                  <a:pt x="51" y="129"/>
                  <a:pt x="52" y="130"/>
                  <a:pt x="52" y="130"/>
                </a:cubicBezTo>
                <a:cubicBezTo>
                  <a:pt x="51" y="132"/>
                  <a:pt x="52" y="133"/>
                  <a:pt x="52" y="135"/>
                </a:cubicBezTo>
                <a:cubicBezTo>
                  <a:pt x="52" y="136"/>
                  <a:pt x="51" y="136"/>
                  <a:pt x="51" y="136"/>
                </a:cubicBezTo>
                <a:cubicBezTo>
                  <a:pt x="50" y="136"/>
                  <a:pt x="48" y="137"/>
                  <a:pt x="48" y="136"/>
                </a:cubicBezTo>
                <a:cubicBezTo>
                  <a:pt x="47" y="132"/>
                  <a:pt x="47" y="129"/>
                  <a:pt x="47" y="126"/>
                </a:cubicBezTo>
                <a:cubicBezTo>
                  <a:pt x="46" y="126"/>
                  <a:pt x="44" y="127"/>
                  <a:pt x="43" y="127"/>
                </a:cubicBezTo>
                <a:cubicBezTo>
                  <a:pt x="36" y="131"/>
                  <a:pt x="31" y="136"/>
                  <a:pt x="26" y="142"/>
                </a:cubicBezTo>
                <a:cubicBezTo>
                  <a:pt x="25" y="143"/>
                  <a:pt x="24" y="144"/>
                  <a:pt x="23" y="144"/>
                </a:cubicBezTo>
                <a:cubicBezTo>
                  <a:pt x="23" y="144"/>
                  <a:pt x="22" y="143"/>
                  <a:pt x="21" y="142"/>
                </a:cubicBezTo>
                <a:cubicBezTo>
                  <a:pt x="22" y="145"/>
                  <a:pt x="24" y="147"/>
                  <a:pt x="24" y="149"/>
                </a:cubicBezTo>
                <a:cubicBezTo>
                  <a:pt x="24" y="150"/>
                  <a:pt x="24" y="152"/>
                  <a:pt x="24" y="152"/>
                </a:cubicBezTo>
                <a:cubicBezTo>
                  <a:pt x="23" y="151"/>
                  <a:pt x="21" y="153"/>
                  <a:pt x="21" y="152"/>
                </a:cubicBezTo>
                <a:cubicBezTo>
                  <a:pt x="19" y="146"/>
                  <a:pt x="17" y="139"/>
                  <a:pt x="15" y="133"/>
                </a:cubicBezTo>
                <a:cubicBezTo>
                  <a:pt x="14" y="133"/>
                  <a:pt x="14" y="133"/>
                  <a:pt x="14" y="133"/>
                </a:cubicBezTo>
                <a:cubicBezTo>
                  <a:pt x="14" y="134"/>
                  <a:pt x="15" y="135"/>
                  <a:pt x="14" y="136"/>
                </a:cubicBezTo>
                <a:cubicBezTo>
                  <a:pt x="14" y="136"/>
                  <a:pt x="12" y="136"/>
                  <a:pt x="11" y="136"/>
                </a:cubicBezTo>
                <a:cubicBezTo>
                  <a:pt x="11" y="135"/>
                  <a:pt x="10" y="133"/>
                  <a:pt x="10" y="133"/>
                </a:cubicBezTo>
                <a:cubicBezTo>
                  <a:pt x="8" y="119"/>
                  <a:pt x="7" y="105"/>
                  <a:pt x="7" y="90"/>
                </a:cubicBezTo>
                <a:cubicBezTo>
                  <a:pt x="7" y="85"/>
                  <a:pt x="7" y="79"/>
                  <a:pt x="6" y="74"/>
                </a:cubicBezTo>
                <a:cubicBezTo>
                  <a:pt x="6" y="70"/>
                  <a:pt x="5" y="65"/>
                  <a:pt x="5" y="60"/>
                </a:cubicBezTo>
                <a:cubicBezTo>
                  <a:pt x="4" y="60"/>
                  <a:pt x="4" y="60"/>
                  <a:pt x="4" y="59"/>
                </a:cubicBezTo>
                <a:cubicBezTo>
                  <a:pt x="5" y="60"/>
                  <a:pt x="5" y="59"/>
                  <a:pt x="5" y="59"/>
                </a:cubicBezTo>
                <a:cubicBezTo>
                  <a:pt x="4" y="59"/>
                  <a:pt x="4" y="58"/>
                  <a:pt x="4" y="58"/>
                </a:cubicBezTo>
                <a:cubicBezTo>
                  <a:pt x="5" y="57"/>
                  <a:pt x="4" y="56"/>
                  <a:pt x="4" y="54"/>
                </a:cubicBezTo>
                <a:cubicBezTo>
                  <a:pt x="4" y="55"/>
                  <a:pt x="4" y="56"/>
                  <a:pt x="4" y="57"/>
                </a:cubicBezTo>
                <a:cubicBezTo>
                  <a:pt x="4" y="58"/>
                  <a:pt x="4" y="60"/>
                  <a:pt x="4" y="61"/>
                </a:cubicBezTo>
                <a:cubicBezTo>
                  <a:pt x="4" y="60"/>
                  <a:pt x="5" y="61"/>
                  <a:pt x="4" y="62"/>
                </a:cubicBezTo>
                <a:cubicBezTo>
                  <a:pt x="4" y="62"/>
                  <a:pt x="4" y="61"/>
                  <a:pt x="4" y="61"/>
                </a:cubicBezTo>
                <a:cubicBezTo>
                  <a:pt x="4" y="62"/>
                  <a:pt x="4" y="64"/>
                  <a:pt x="4" y="65"/>
                </a:cubicBezTo>
                <a:cubicBezTo>
                  <a:pt x="4" y="66"/>
                  <a:pt x="5" y="66"/>
                  <a:pt x="4" y="66"/>
                </a:cubicBezTo>
                <a:cubicBezTo>
                  <a:pt x="3" y="70"/>
                  <a:pt x="4" y="75"/>
                  <a:pt x="4" y="79"/>
                </a:cubicBezTo>
                <a:cubicBezTo>
                  <a:pt x="4" y="79"/>
                  <a:pt x="5" y="80"/>
                  <a:pt x="4" y="81"/>
                </a:cubicBezTo>
                <a:cubicBezTo>
                  <a:pt x="3" y="81"/>
                  <a:pt x="4" y="81"/>
                  <a:pt x="4" y="81"/>
                </a:cubicBezTo>
                <a:cubicBezTo>
                  <a:pt x="4" y="82"/>
                  <a:pt x="4" y="84"/>
                  <a:pt x="5" y="85"/>
                </a:cubicBezTo>
                <a:cubicBezTo>
                  <a:pt x="5" y="85"/>
                  <a:pt x="5" y="85"/>
                  <a:pt x="4" y="85"/>
                </a:cubicBezTo>
                <a:cubicBezTo>
                  <a:pt x="5" y="86"/>
                  <a:pt x="5" y="87"/>
                  <a:pt x="4" y="87"/>
                </a:cubicBezTo>
                <a:cubicBezTo>
                  <a:pt x="4" y="87"/>
                  <a:pt x="4" y="86"/>
                  <a:pt x="4" y="86"/>
                </a:cubicBezTo>
                <a:cubicBezTo>
                  <a:pt x="5" y="98"/>
                  <a:pt x="5" y="98"/>
                  <a:pt x="5" y="98"/>
                </a:cubicBezTo>
                <a:cubicBezTo>
                  <a:pt x="5" y="98"/>
                  <a:pt x="5" y="99"/>
                  <a:pt x="5" y="100"/>
                </a:cubicBezTo>
                <a:cubicBezTo>
                  <a:pt x="4" y="96"/>
                  <a:pt x="4" y="93"/>
                  <a:pt x="3" y="90"/>
                </a:cubicBezTo>
                <a:cubicBezTo>
                  <a:pt x="3" y="87"/>
                  <a:pt x="3" y="84"/>
                  <a:pt x="2" y="81"/>
                </a:cubicBezTo>
                <a:cubicBezTo>
                  <a:pt x="2" y="80"/>
                  <a:pt x="2" y="80"/>
                  <a:pt x="3" y="80"/>
                </a:cubicBezTo>
                <a:cubicBezTo>
                  <a:pt x="3" y="80"/>
                  <a:pt x="2" y="79"/>
                  <a:pt x="2" y="79"/>
                </a:cubicBezTo>
                <a:cubicBezTo>
                  <a:pt x="2" y="76"/>
                  <a:pt x="2" y="73"/>
                  <a:pt x="2" y="70"/>
                </a:cubicBezTo>
                <a:cubicBezTo>
                  <a:pt x="2" y="70"/>
                  <a:pt x="2" y="70"/>
                  <a:pt x="2" y="69"/>
                </a:cubicBezTo>
                <a:cubicBezTo>
                  <a:pt x="2" y="69"/>
                  <a:pt x="2" y="68"/>
                  <a:pt x="2" y="68"/>
                </a:cubicBezTo>
                <a:cubicBezTo>
                  <a:pt x="1" y="58"/>
                  <a:pt x="2" y="48"/>
                  <a:pt x="2" y="38"/>
                </a:cubicBezTo>
                <a:cubicBezTo>
                  <a:pt x="2" y="36"/>
                  <a:pt x="3" y="35"/>
                  <a:pt x="3" y="33"/>
                </a:cubicBezTo>
                <a:cubicBezTo>
                  <a:pt x="3" y="33"/>
                  <a:pt x="3" y="33"/>
                  <a:pt x="3" y="33"/>
                </a:cubicBezTo>
                <a:cubicBezTo>
                  <a:pt x="3" y="18"/>
                  <a:pt x="3" y="18"/>
                  <a:pt x="3" y="18"/>
                </a:cubicBezTo>
                <a:cubicBezTo>
                  <a:pt x="3" y="17"/>
                  <a:pt x="2" y="16"/>
                  <a:pt x="3" y="15"/>
                </a:cubicBezTo>
                <a:cubicBezTo>
                  <a:pt x="3" y="16"/>
                  <a:pt x="4" y="15"/>
                  <a:pt x="3" y="15"/>
                </a:cubicBezTo>
                <a:cubicBezTo>
                  <a:pt x="3" y="15"/>
                  <a:pt x="2" y="15"/>
                  <a:pt x="2" y="14"/>
                </a:cubicBezTo>
                <a:cubicBezTo>
                  <a:pt x="3" y="15"/>
                  <a:pt x="4" y="14"/>
                  <a:pt x="3" y="14"/>
                </a:cubicBezTo>
                <a:cubicBezTo>
                  <a:pt x="3" y="13"/>
                  <a:pt x="2" y="13"/>
                  <a:pt x="1" y="13"/>
                </a:cubicBezTo>
                <a:cubicBezTo>
                  <a:pt x="0" y="12"/>
                  <a:pt x="0" y="11"/>
                  <a:pt x="0" y="11"/>
                </a:cubicBezTo>
                <a:cubicBezTo>
                  <a:pt x="1" y="9"/>
                  <a:pt x="1" y="8"/>
                  <a:pt x="2" y="7"/>
                </a:cubicBezTo>
                <a:cubicBezTo>
                  <a:pt x="3" y="7"/>
                  <a:pt x="3" y="7"/>
                  <a:pt x="4" y="7"/>
                </a:cubicBezTo>
                <a:cubicBezTo>
                  <a:pt x="4" y="1"/>
                  <a:pt x="4" y="1"/>
                  <a:pt x="4" y="1"/>
                </a:cubicBezTo>
                <a:cubicBezTo>
                  <a:pt x="5" y="0"/>
                  <a:pt x="6" y="0"/>
                  <a:pt x="7" y="0"/>
                </a:cubicBezTo>
                <a:cubicBezTo>
                  <a:pt x="7" y="2"/>
                  <a:pt x="7" y="4"/>
                  <a:pt x="7" y="6"/>
                </a:cubicBezTo>
                <a:cubicBezTo>
                  <a:pt x="7" y="6"/>
                  <a:pt x="8" y="7"/>
                  <a:pt x="8" y="8"/>
                </a:cubicBezTo>
                <a:cubicBezTo>
                  <a:pt x="8" y="8"/>
                  <a:pt x="8" y="9"/>
                  <a:pt x="8" y="9"/>
                </a:cubicBezTo>
                <a:cubicBezTo>
                  <a:pt x="9" y="9"/>
                  <a:pt x="10" y="8"/>
                  <a:pt x="11" y="9"/>
                </a:cubicBezTo>
                <a:cubicBezTo>
                  <a:pt x="11" y="10"/>
                  <a:pt x="11" y="11"/>
                  <a:pt x="12" y="11"/>
                </a:cubicBezTo>
                <a:cubicBezTo>
                  <a:pt x="17" y="11"/>
                  <a:pt x="21" y="12"/>
                  <a:pt x="26" y="13"/>
                </a:cubicBezTo>
                <a:cubicBezTo>
                  <a:pt x="27" y="13"/>
                  <a:pt x="28" y="13"/>
                  <a:pt x="28" y="13"/>
                </a:cubicBezTo>
                <a:cubicBezTo>
                  <a:pt x="29" y="13"/>
                  <a:pt x="31" y="14"/>
                  <a:pt x="32" y="14"/>
                </a:cubicBezTo>
                <a:cubicBezTo>
                  <a:pt x="32" y="14"/>
                  <a:pt x="33" y="15"/>
                  <a:pt x="33" y="15"/>
                </a:cubicBezTo>
                <a:cubicBezTo>
                  <a:pt x="52" y="17"/>
                  <a:pt x="72" y="21"/>
                  <a:pt x="90" y="26"/>
                </a:cubicBezTo>
                <a:cubicBezTo>
                  <a:pt x="93" y="27"/>
                  <a:pt x="97" y="27"/>
                  <a:pt x="100" y="28"/>
                </a:cubicBezTo>
                <a:cubicBezTo>
                  <a:pt x="100" y="27"/>
                  <a:pt x="99" y="27"/>
                  <a:pt x="100" y="26"/>
                </a:cubicBezTo>
                <a:cubicBezTo>
                  <a:pt x="101" y="26"/>
                  <a:pt x="102" y="25"/>
                  <a:pt x="103" y="25"/>
                </a:cubicBezTo>
                <a:cubicBezTo>
                  <a:pt x="104" y="26"/>
                  <a:pt x="103" y="26"/>
                  <a:pt x="103" y="27"/>
                </a:cubicBezTo>
                <a:cubicBezTo>
                  <a:pt x="103" y="28"/>
                  <a:pt x="104" y="30"/>
                  <a:pt x="104" y="31"/>
                </a:cubicBezTo>
                <a:cubicBezTo>
                  <a:pt x="104" y="31"/>
                  <a:pt x="105" y="31"/>
                  <a:pt x="105" y="31"/>
                </a:cubicBezTo>
                <a:cubicBezTo>
                  <a:pt x="105" y="32"/>
                  <a:pt x="105" y="33"/>
                  <a:pt x="106" y="33"/>
                </a:cubicBezTo>
                <a:cubicBezTo>
                  <a:pt x="106" y="34"/>
                  <a:pt x="104" y="35"/>
                  <a:pt x="104" y="36"/>
                </a:cubicBezTo>
                <a:cubicBezTo>
                  <a:pt x="105" y="42"/>
                  <a:pt x="107" y="47"/>
                  <a:pt x="108" y="53"/>
                </a:cubicBezTo>
                <a:cubicBezTo>
                  <a:pt x="110" y="59"/>
                  <a:pt x="110" y="59"/>
                  <a:pt x="110" y="59"/>
                </a:cubicBezTo>
                <a:cubicBezTo>
                  <a:pt x="110" y="60"/>
                  <a:pt x="108" y="60"/>
                  <a:pt x="107" y="61"/>
                </a:cubicBezTo>
                <a:cubicBezTo>
                  <a:pt x="108" y="63"/>
                  <a:pt x="108" y="64"/>
                  <a:pt x="109" y="65"/>
                </a:cubicBezTo>
                <a:cubicBezTo>
                  <a:pt x="109" y="65"/>
                  <a:pt x="109" y="67"/>
                  <a:pt x="108" y="67"/>
                </a:cubicBezTo>
                <a:cubicBezTo>
                  <a:pt x="107" y="67"/>
                  <a:pt x="106" y="67"/>
                  <a:pt x="105" y="66"/>
                </a:cubicBezTo>
                <a:cubicBezTo>
                  <a:pt x="104" y="64"/>
                  <a:pt x="104" y="61"/>
                  <a:pt x="104" y="58"/>
                </a:cubicBezTo>
                <a:cubicBezTo>
                  <a:pt x="95" y="67"/>
                  <a:pt x="95" y="67"/>
                  <a:pt x="95" y="67"/>
                </a:cubicBezTo>
                <a:cubicBezTo>
                  <a:pt x="92" y="69"/>
                  <a:pt x="88" y="71"/>
                  <a:pt x="85" y="74"/>
                </a:cubicBezTo>
                <a:cubicBezTo>
                  <a:pt x="104" y="83"/>
                  <a:pt x="133" y="91"/>
                  <a:pt x="155" y="89"/>
                </a:cubicBezTo>
                <a:cubicBezTo>
                  <a:pt x="167" y="89"/>
                  <a:pt x="176" y="85"/>
                  <a:pt x="186" y="83"/>
                </a:cubicBezTo>
                <a:cubicBezTo>
                  <a:pt x="188" y="82"/>
                  <a:pt x="191" y="81"/>
                  <a:pt x="193" y="81"/>
                </a:cubicBezTo>
                <a:cubicBezTo>
                  <a:pt x="194" y="81"/>
                  <a:pt x="194" y="81"/>
                  <a:pt x="194" y="80"/>
                </a:cubicBezTo>
                <a:cubicBezTo>
                  <a:pt x="193" y="78"/>
                  <a:pt x="193" y="76"/>
                  <a:pt x="193" y="74"/>
                </a:cubicBezTo>
                <a:cubicBezTo>
                  <a:pt x="193" y="73"/>
                  <a:pt x="193" y="73"/>
                  <a:pt x="193" y="72"/>
                </a:cubicBezTo>
                <a:cubicBezTo>
                  <a:pt x="194" y="72"/>
                  <a:pt x="195" y="72"/>
                  <a:pt x="196" y="72"/>
                </a:cubicBezTo>
                <a:cubicBezTo>
                  <a:pt x="196" y="75"/>
                  <a:pt x="197" y="77"/>
                  <a:pt x="198" y="79"/>
                </a:cubicBezTo>
                <a:cubicBezTo>
                  <a:pt x="198" y="80"/>
                  <a:pt x="199" y="79"/>
                  <a:pt x="199" y="79"/>
                </a:cubicBezTo>
                <a:cubicBezTo>
                  <a:pt x="198" y="77"/>
                  <a:pt x="197" y="76"/>
                  <a:pt x="197" y="74"/>
                </a:cubicBezTo>
                <a:cubicBezTo>
                  <a:pt x="197" y="73"/>
                  <a:pt x="197" y="73"/>
                  <a:pt x="198" y="73"/>
                </a:cubicBezTo>
                <a:cubicBezTo>
                  <a:pt x="198" y="73"/>
                  <a:pt x="199" y="72"/>
                  <a:pt x="200" y="72"/>
                </a:cubicBezTo>
                <a:cubicBezTo>
                  <a:pt x="200" y="72"/>
                  <a:pt x="201" y="73"/>
                  <a:pt x="201" y="74"/>
                </a:cubicBezTo>
                <a:cubicBezTo>
                  <a:pt x="207" y="96"/>
                  <a:pt x="215" y="117"/>
                  <a:pt x="222" y="138"/>
                </a:cubicBezTo>
                <a:cubicBezTo>
                  <a:pt x="222" y="139"/>
                  <a:pt x="223" y="140"/>
                  <a:pt x="224" y="141"/>
                </a:cubicBezTo>
                <a:cubicBezTo>
                  <a:pt x="224" y="141"/>
                  <a:pt x="224" y="140"/>
                  <a:pt x="224" y="140"/>
                </a:cubicBezTo>
                <a:cubicBezTo>
                  <a:pt x="225" y="140"/>
                  <a:pt x="226" y="140"/>
                  <a:pt x="226" y="140"/>
                </a:cubicBezTo>
                <a:cubicBezTo>
                  <a:pt x="226" y="141"/>
                  <a:pt x="227" y="142"/>
                  <a:pt x="226" y="142"/>
                </a:cubicBezTo>
                <a:cubicBezTo>
                  <a:pt x="227" y="143"/>
                  <a:pt x="227" y="142"/>
                  <a:pt x="227" y="142"/>
                </a:cubicBezTo>
                <a:cubicBezTo>
                  <a:pt x="229" y="138"/>
                  <a:pt x="229" y="138"/>
                  <a:pt x="229" y="138"/>
                </a:cubicBezTo>
                <a:cubicBezTo>
                  <a:pt x="230" y="138"/>
                  <a:pt x="231" y="138"/>
                  <a:pt x="232" y="139"/>
                </a:cubicBezTo>
                <a:cubicBezTo>
                  <a:pt x="232" y="139"/>
                  <a:pt x="232" y="140"/>
                  <a:pt x="232" y="140"/>
                </a:cubicBezTo>
                <a:close/>
              </a:path>
            </a:pathLst>
          </a:custGeom>
          <a:solidFill>
            <a:schemeClr val="accent3"/>
          </a:solidFill>
          <a:ln>
            <a:noFill/>
          </a:ln>
        </p:spPr>
        <p:txBody>
          <a:bodyPr lIns="0" tIns="0" rIns="0" bIns="0" anchor="ctr">
            <a:normAutofit/>
          </a:bodyPr>
          <a:lstStyle/>
          <a:p>
            <a:pPr>
              <a:defRPr/>
            </a:pPr>
            <a:endParaRPr lang="zh-CN" altLang="en-US" sz="160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288885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P spid="20" grpId="0"/>
      <p:bldP spid="20" grpId="1"/>
      <p:bldP spid="21" grpId="0" animBg="1"/>
      <p:bldP spid="21" grpId="1" animBg="1"/>
      <p:bldP spid="22" grpId="0" animBg="1"/>
      <p:bldP spid="22" grpId="1"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5" name="Freeform 5"/>
          <p:cNvSpPr/>
          <p:nvPr/>
        </p:nvSpPr>
        <p:spPr>
          <a:xfrm rot="-6024690">
            <a:off x="-6208782" y="3747760"/>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sp>
        <p:nvSpPr>
          <p:cNvPr id="6" name="Freeform 6"/>
          <p:cNvSpPr/>
          <p:nvPr/>
        </p:nvSpPr>
        <p:spPr>
          <a:xfrm rot="4779868">
            <a:off x="12195739" y="3726014"/>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sp>
        <p:nvSpPr>
          <p:cNvPr id="17" name="TextBox 5">
            <a:hlinkClick r:id="rId5" action="ppaction://hlinkpres?slideindex=1&amp;slidetitle="/>
          </p:cNvPr>
          <p:cNvSpPr txBox="1"/>
          <p:nvPr/>
        </p:nvSpPr>
        <p:spPr>
          <a:xfrm>
            <a:off x="5917882" y="159385"/>
            <a:ext cx="6452235" cy="1040765"/>
          </a:xfrm>
          <a:prstGeom prst="rect">
            <a:avLst/>
          </a:prstGeom>
          <a:noFill/>
        </p:spPr>
        <p:txBody>
          <a:bodyPr wrap="square">
            <a:no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ctr">
              <a:lnSpc>
                <a:spcPct val="200000"/>
              </a:lnSpc>
            </a:pPr>
            <a:r>
              <a:rPr lang="en-US" sz="4000" u="sng"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PHIẾU</a:t>
            </a:r>
            <a:r>
              <a:rPr lang="en-US" sz="4000" u="sng"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4000" u="sng"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HỌC</a:t>
            </a:r>
            <a:r>
              <a:rPr lang="en-US" sz="4000" u="sng"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4000" u="sng"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TẬP</a:t>
            </a:r>
            <a:r>
              <a:rPr lang="en-US" sz="4000" u="sng"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4000" u="sng"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SỐ</a:t>
            </a:r>
            <a:r>
              <a:rPr lang="en-US" sz="4000" u="sng"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1</a:t>
            </a:r>
          </a:p>
        </p:txBody>
      </p:sp>
      <p:graphicFrame>
        <p:nvGraphicFramePr>
          <p:cNvPr id="18" name="Table 17"/>
          <p:cNvGraphicFramePr/>
          <p:nvPr>
            <p:extLst>
              <p:ext uri="{D42A27DB-BD31-4B8C-83A1-F6EECF244321}">
                <p14:modId xmlns:p14="http://schemas.microsoft.com/office/powerpoint/2010/main" val="4102023721"/>
              </p:ext>
            </p:extLst>
          </p:nvPr>
        </p:nvGraphicFramePr>
        <p:xfrm>
          <a:off x="1524000" y="1485901"/>
          <a:ext cx="14966315" cy="7626107"/>
        </p:xfrm>
        <a:graphic>
          <a:graphicData uri="http://schemas.openxmlformats.org/drawingml/2006/table">
            <a:tbl>
              <a:tblPr/>
              <a:tblGrid>
                <a:gridCol w="3266533">
                  <a:extLst>
                    <a:ext uri="{9D8B030D-6E8A-4147-A177-3AD203B41FA5}">
                      <a16:colId xmlns:a16="http://schemas.microsoft.com/office/drawing/2014/main" val="20000"/>
                    </a:ext>
                  </a:extLst>
                </a:gridCol>
                <a:gridCol w="11699782">
                  <a:extLst>
                    <a:ext uri="{9D8B030D-6E8A-4147-A177-3AD203B41FA5}">
                      <a16:colId xmlns:a16="http://schemas.microsoft.com/office/drawing/2014/main" val="20001"/>
                    </a:ext>
                  </a:extLst>
                </a:gridCol>
              </a:tblGrid>
              <a:tr h="661417">
                <a:tc>
                  <a:txBody>
                    <a:bodyPr/>
                    <a:lstStyle/>
                    <a:p>
                      <a:pPr indent="0" algn="ctr">
                        <a:lnSpc>
                          <a:spcPct val="100000"/>
                        </a:lnSpc>
                        <a:buNone/>
                      </a:pPr>
                      <a:r>
                        <a:rPr lang="en-US" sz="3000" b="1" dirty="0" err="1">
                          <a:solidFill>
                            <a:schemeClr val="tx1"/>
                          </a:solidFill>
                          <a:latin typeface="#9Slide03 BoosterNextFYBlack" panose="02000A03000000020004" pitchFamily="2" charset="0"/>
                          <a:cs typeface="#9Slide03 Arima Madurai Bold" panose="00000800000000000000" charset="0"/>
                        </a:rPr>
                        <a:t>Yêu</a:t>
                      </a:r>
                      <a:r>
                        <a:rPr lang="en-US" sz="3000" b="1" dirty="0">
                          <a:solidFill>
                            <a:schemeClr val="tx1"/>
                          </a:solidFill>
                          <a:latin typeface="#9Slide03 BoosterNextFYBlack" panose="02000A03000000020004" pitchFamily="2" charset="0"/>
                          <a:cs typeface="#9Slide03 Arima Madurai Bold" panose="00000800000000000000" charset="0"/>
                        </a:rPr>
                        <a:t> </a:t>
                      </a:r>
                      <a:r>
                        <a:rPr lang="en-US" sz="3000" b="1" dirty="0" err="1">
                          <a:solidFill>
                            <a:schemeClr val="tx1"/>
                          </a:solidFill>
                          <a:latin typeface="#9Slide03 BoosterNextFYBlack" panose="02000A03000000020004" pitchFamily="2" charset="0"/>
                          <a:cs typeface="#9Slide03 Arima Madurai Bold" panose="00000800000000000000" charset="0"/>
                        </a:rPr>
                        <a:t>cầu</a:t>
                      </a:r>
                      <a:endParaRPr lang="en-US" sz="30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2">
                        <a:lumMod val="60000"/>
                        <a:lumOff val="40000"/>
                      </a:schemeClr>
                    </a:solidFill>
                  </a:tcPr>
                </a:tc>
                <a:tc>
                  <a:txBody>
                    <a:bodyPr/>
                    <a:lstStyle/>
                    <a:p>
                      <a:pPr indent="0" algn="ctr">
                        <a:lnSpc>
                          <a:spcPct val="100000"/>
                        </a:lnSpc>
                        <a:buNone/>
                      </a:pPr>
                      <a:r>
                        <a:rPr lang="en-US" sz="3000" b="1" dirty="0" err="1">
                          <a:solidFill>
                            <a:schemeClr val="tx1"/>
                          </a:solidFill>
                          <a:latin typeface="#9Slide03 BoosterNextFYBlack" panose="02000A03000000020004" pitchFamily="2" charset="0"/>
                          <a:cs typeface="#9Slide03 Arima Madurai Bold" panose="00000800000000000000" charset="0"/>
                        </a:rPr>
                        <a:t>Nội</a:t>
                      </a:r>
                      <a:r>
                        <a:rPr lang="en-US" sz="3000" b="1" dirty="0">
                          <a:solidFill>
                            <a:schemeClr val="tx1"/>
                          </a:solidFill>
                          <a:latin typeface="#9Slide03 BoosterNextFYBlack" panose="02000A03000000020004" pitchFamily="2" charset="0"/>
                          <a:cs typeface="#9Slide03 Arima Madurai Bold" panose="00000800000000000000" charset="0"/>
                        </a:rPr>
                        <a:t> dung</a:t>
                      </a:r>
                      <a:endParaRPr lang="en-US" sz="30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2">
                        <a:lumMod val="60000"/>
                        <a:lumOff val="40000"/>
                      </a:schemeClr>
                    </a:solidFill>
                  </a:tcPr>
                </a:tc>
                <a:extLst>
                  <a:ext uri="{0D108BD9-81ED-4DB2-BD59-A6C34878D82A}">
                    <a16:rowId xmlns:a16="http://schemas.microsoft.com/office/drawing/2014/main" val="10000"/>
                  </a:ext>
                </a:extLst>
              </a:tr>
              <a:tr h="1008884">
                <a:tc>
                  <a:txBody>
                    <a:bodyPr/>
                    <a:lstStyle/>
                    <a:p>
                      <a:pPr indent="0">
                        <a:lnSpc>
                          <a:spcPct val="150000"/>
                        </a:lnSpc>
                        <a:buNone/>
                      </a:pPr>
                      <a:r>
                        <a:rPr lang="en-US" sz="3200" b="0" dirty="0">
                          <a:solidFill>
                            <a:schemeClr val="tx1"/>
                          </a:solidFill>
                          <a:latin typeface="#9Slide03 Arima Madurai Bold" panose="00000800000000000000" charset="0"/>
                          <a:cs typeface="#9Slide03 Arima Madurai Bold" panose="00000800000000000000" charset="0"/>
                        </a:rPr>
                        <a:t>1. </a:t>
                      </a:r>
                      <a:r>
                        <a:rPr lang="en-US" sz="3200" b="0" dirty="0" err="1">
                          <a:solidFill>
                            <a:schemeClr val="tx1"/>
                          </a:solidFill>
                          <a:latin typeface="#9Slide03 Arima Madurai Bold" panose="00000800000000000000" charset="0"/>
                          <a:cs typeface="#9Slide03 Arima Madurai Bold" panose="00000800000000000000" charset="0"/>
                        </a:rPr>
                        <a:t>Đề</a:t>
                      </a:r>
                      <a:r>
                        <a:rPr lang="en-US" sz="3200" b="0" dirty="0">
                          <a:solidFill>
                            <a:schemeClr val="tx1"/>
                          </a:solidFill>
                          <a:latin typeface="#9Slide03 Arima Madurai Bold" panose="00000800000000000000" charset="0"/>
                          <a:cs typeface="#9Slide03 Arima Madurai Bold" panose="00000800000000000000" charset="0"/>
                        </a:rPr>
                        <a:t> </a:t>
                      </a:r>
                      <a:r>
                        <a:rPr lang="en-US" sz="3200" b="0" dirty="0" err="1">
                          <a:solidFill>
                            <a:schemeClr val="tx1"/>
                          </a:solidFill>
                          <a:latin typeface="#9Slide03 Arima Madurai Bold" panose="00000800000000000000" charset="0"/>
                          <a:cs typeface="#9Slide03 Arima Madurai Bold" panose="00000800000000000000" charset="0"/>
                        </a:rPr>
                        <a:t>tài</a:t>
                      </a:r>
                      <a:endParaRPr lang="en-US" sz="3200" b="0" dirty="0">
                        <a:solidFill>
                          <a:schemeClr val="tx1"/>
                        </a:solidFill>
                        <a:latin typeface="#9Slide03 Arima Madurai Bold" panose="00000800000000000000"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2">
                        <a:lumMod val="60000"/>
                        <a:lumOff val="40000"/>
                      </a:schemeClr>
                    </a:solidFill>
                  </a:tcPr>
                </a:tc>
                <a:tc>
                  <a:txBody>
                    <a:bodyPr/>
                    <a:lstStyle/>
                    <a:p>
                      <a:pPr indent="0">
                        <a:lnSpc>
                          <a:spcPct val="150000"/>
                        </a:lnSpc>
                        <a:buNone/>
                      </a:pPr>
                      <a:r>
                        <a:rPr lang="en-US" sz="3200" b="1" dirty="0">
                          <a:solidFill>
                            <a:schemeClr val="tx1"/>
                          </a:solidFill>
                          <a:latin typeface="#9Slide03 Arima Madurai Bold" panose="00000800000000000000" charset="0"/>
                          <a:cs typeface="#9Slide03 Arima Madurai Bold" panose="00000800000000000000" charset="0"/>
                        </a:rPr>
                        <a:t> </a:t>
                      </a:r>
                    </a:p>
                    <a:p>
                      <a:pPr indent="0">
                        <a:lnSpc>
                          <a:spcPct val="150000"/>
                        </a:lnSpc>
                        <a:buNone/>
                      </a:pPr>
                      <a:endParaRPr lang="en-US" sz="32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r h="1594102">
                <a:tc>
                  <a:txBody>
                    <a:bodyPr/>
                    <a:lstStyle/>
                    <a:p>
                      <a:pPr indent="0">
                        <a:lnSpc>
                          <a:spcPct val="150000"/>
                        </a:lnSpc>
                        <a:buNone/>
                      </a:pPr>
                      <a:r>
                        <a:rPr lang="en-US" sz="3200" b="0" dirty="0">
                          <a:solidFill>
                            <a:schemeClr val="tx1"/>
                          </a:solidFill>
                          <a:latin typeface="#9Slide03 Arima Madurai Bold" panose="00000800000000000000" charset="0"/>
                          <a:cs typeface="#9Slide03 Arima Madurai Bold" panose="00000800000000000000" charset="0"/>
                        </a:rPr>
                        <a:t>2. </a:t>
                      </a:r>
                      <a:r>
                        <a:rPr lang="en-US" sz="3200" b="0" dirty="0" err="1">
                          <a:solidFill>
                            <a:schemeClr val="tx1"/>
                          </a:solidFill>
                          <a:latin typeface="#9Slide03 Arima Madurai Bold" panose="00000800000000000000" charset="0"/>
                          <a:cs typeface="#9Slide03 Arima Madurai Bold" panose="00000800000000000000" charset="0"/>
                        </a:rPr>
                        <a:t>Chủ</a:t>
                      </a:r>
                      <a:r>
                        <a:rPr lang="en-US" sz="3200" b="0" dirty="0">
                          <a:solidFill>
                            <a:schemeClr val="tx1"/>
                          </a:solidFill>
                          <a:latin typeface="#9Slide03 Arima Madurai Bold" panose="00000800000000000000" charset="0"/>
                          <a:cs typeface="#9Slide03 Arima Madurai Bold" panose="00000800000000000000" charset="0"/>
                        </a:rPr>
                        <a:t> </a:t>
                      </a:r>
                      <a:r>
                        <a:rPr lang="en-US" sz="3200" b="0" dirty="0" err="1">
                          <a:solidFill>
                            <a:schemeClr val="tx1"/>
                          </a:solidFill>
                          <a:latin typeface="#9Slide03 Arima Madurai Bold" panose="00000800000000000000" charset="0"/>
                          <a:cs typeface="#9Slide03 Arima Madurai Bold" panose="00000800000000000000" charset="0"/>
                        </a:rPr>
                        <a:t>đề</a:t>
                      </a:r>
                      <a:endParaRPr lang="en-US" sz="3200" b="0" dirty="0">
                        <a:solidFill>
                          <a:schemeClr val="tx1"/>
                        </a:solidFill>
                        <a:latin typeface="#9Slide03 Arima Madurai Bold" panose="00000800000000000000"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2">
                        <a:lumMod val="60000"/>
                        <a:lumOff val="40000"/>
                      </a:schemeClr>
                    </a:solidFill>
                  </a:tcPr>
                </a:tc>
                <a:tc>
                  <a:txBody>
                    <a:bodyPr/>
                    <a:lstStyle/>
                    <a:p>
                      <a:pPr indent="0">
                        <a:lnSpc>
                          <a:spcPct val="150000"/>
                        </a:lnSpc>
                        <a:buNone/>
                      </a:pPr>
                      <a:r>
                        <a:rPr lang="en-US" sz="3200" b="1" dirty="0">
                          <a:solidFill>
                            <a:schemeClr val="tx1"/>
                          </a:solidFill>
                          <a:latin typeface="#9Slide03 Arima Madurai Bold" panose="00000800000000000000" charset="0"/>
                          <a:cs typeface="#9Slide03 Arima Madurai Bold" panose="00000800000000000000" charset="0"/>
                        </a:rPr>
                        <a:t> </a:t>
                      </a:r>
                    </a:p>
                    <a:p>
                      <a:pPr indent="0">
                        <a:lnSpc>
                          <a:spcPct val="150000"/>
                        </a:lnSpc>
                        <a:buNone/>
                      </a:pPr>
                      <a:endParaRPr lang="en-US" sz="32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1984254">
                <a:tc>
                  <a:txBody>
                    <a:bodyPr/>
                    <a:lstStyle/>
                    <a:p>
                      <a:pPr indent="0">
                        <a:lnSpc>
                          <a:spcPct val="150000"/>
                        </a:lnSpc>
                        <a:buNone/>
                      </a:pPr>
                      <a:r>
                        <a:rPr lang="en-US" sz="3200" b="0" dirty="0">
                          <a:solidFill>
                            <a:schemeClr val="tx1"/>
                          </a:solidFill>
                          <a:latin typeface="#9Slide03 Arima Madurai Bold" panose="00000800000000000000" charset="0"/>
                          <a:cs typeface="#9Slide03 Arima Madurai Bold" panose="00000800000000000000" charset="0"/>
                        </a:rPr>
                        <a:t>3. </a:t>
                      </a:r>
                      <a:r>
                        <a:rPr lang="en-US" sz="3200" b="0" dirty="0" err="1">
                          <a:solidFill>
                            <a:schemeClr val="tx1"/>
                          </a:solidFill>
                          <a:latin typeface="#9Slide03 Arima Madurai Bold" panose="00000800000000000000" charset="0"/>
                          <a:cs typeface="#9Slide03 Arima Madurai Bold" panose="00000800000000000000" charset="0"/>
                        </a:rPr>
                        <a:t>Bối</a:t>
                      </a:r>
                      <a:r>
                        <a:rPr lang="en-US" sz="3200" b="0" dirty="0">
                          <a:solidFill>
                            <a:schemeClr val="tx1"/>
                          </a:solidFill>
                          <a:latin typeface="#9Slide03 Arima Madurai Bold" panose="00000800000000000000" charset="0"/>
                          <a:cs typeface="#9Slide03 Arima Madurai Bold" panose="00000800000000000000" charset="0"/>
                        </a:rPr>
                        <a:t> </a:t>
                      </a:r>
                      <a:r>
                        <a:rPr lang="en-US" sz="3200" b="0" dirty="0" err="1">
                          <a:solidFill>
                            <a:schemeClr val="tx1"/>
                          </a:solidFill>
                          <a:latin typeface="#9Slide03 Arima Madurai Bold" panose="00000800000000000000" charset="0"/>
                          <a:cs typeface="#9Slide03 Arima Madurai Bold" panose="00000800000000000000" charset="0"/>
                        </a:rPr>
                        <a:t>cảnh</a:t>
                      </a:r>
                      <a:endParaRPr lang="en-US" sz="3200" b="0" dirty="0">
                        <a:solidFill>
                          <a:schemeClr val="tx1"/>
                        </a:solidFill>
                        <a:latin typeface="#9Slide03 Arima Madurai Bold" panose="00000800000000000000" charset="0"/>
                        <a:cs typeface="#9Slide03 Arima Madurai Bold" panose="00000800000000000000" charset="0"/>
                      </a:endParaRPr>
                    </a:p>
                    <a:p>
                      <a:pPr indent="0">
                        <a:lnSpc>
                          <a:spcPct val="150000"/>
                        </a:lnSpc>
                        <a:buNone/>
                      </a:pPr>
                      <a:r>
                        <a:rPr lang="en-US" sz="3200" b="0" dirty="0">
                          <a:solidFill>
                            <a:schemeClr val="tx1"/>
                          </a:solidFill>
                          <a:latin typeface="#9Slide03 Arima Madurai Bold" panose="00000800000000000000" charset="0"/>
                          <a:cs typeface="#9Slide03 Arima Madurai Bold" panose="00000800000000000000" charset="0"/>
                        </a:rPr>
                        <a:t> </a:t>
                      </a:r>
                      <a:r>
                        <a:rPr lang="en-US" sz="3200" b="0" dirty="0" err="1">
                          <a:solidFill>
                            <a:schemeClr val="tx1"/>
                          </a:solidFill>
                          <a:latin typeface="#9Slide03 Arima Madurai Bold" panose="00000800000000000000" charset="0"/>
                          <a:cs typeface="#9Slide03 Arima Madurai Bold" panose="00000800000000000000" charset="0"/>
                        </a:rPr>
                        <a:t>câu</a:t>
                      </a:r>
                      <a:r>
                        <a:rPr lang="en-US" sz="3200" b="0" dirty="0">
                          <a:solidFill>
                            <a:schemeClr val="tx1"/>
                          </a:solidFill>
                          <a:latin typeface="#9Slide03 Arima Madurai Bold" panose="00000800000000000000" charset="0"/>
                          <a:cs typeface="#9Slide03 Arima Madurai Bold" panose="00000800000000000000" charset="0"/>
                        </a:rPr>
                        <a:t> </a:t>
                      </a:r>
                      <a:r>
                        <a:rPr lang="en-US" sz="3200" b="0" dirty="0" err="1">
                          <a:solidFill>
                            <a:schemeClr val="tx1"/>
                          </a:solidFill>
                          <a:latin typeface="#9Slide03 Arima Madurai Bold" panose="00000800000000000000" charset="0"/>
                          <a:cs typeface="#9Slide03 Arima Madurai Bold" panose="00000800000000000000" charset="0"/>
                        </a:rPr>
                        <a:t>chuyện</a:t>
                      </a:r>
                      <a:endParaRPr lang="en-US" sz="3200" b="0" dirty="0">
                        <a:solidFill>
                          <a:schemeClr val="tx1"/>
                        </a:solidFill>
                        <a:latin typeface="#9Slide03 Arima Madurai Bold" panose="00000800000000000000"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indent="0">
                        <a:lnSpc>
                          <a:spcPct val="150000"/>
                        </a:lnSpc>
                        <a:buNone/>
                      </a:pPr>
                      <a:endParaRPr lang="en-US" sz="32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1984254">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200" b="0" dirty="0">
                          <a:solidFill>
                            <a:schemeClr val="tx1"/>
                          </a:solidFill>
                          <a:latin typeface="#9Slide03 Arima Madurai Bold" panose="00000800000000000000" charset="0"/>
                          <a:cs typeface="#9Slide03 Arima Madurai Bold" panose="00000800000000000000" charset="0"/>
                        </a:rPr>
                        <a:t>4. </a:t>
                      </a:r>
                      <a:r>
                        <a:rPr lang="en-US" sz="3200" b="0" dirty="0" err="1">
                          <a:solidFill>
                            <a:schemeClr val="tx1"/>
                          </a:solidFill>
                          <a:latin typeface="#9Slide03 Arima Madurai Bold" panose="00000800000000000000" charset="0"/>
                          <a:cs typeface="#9Slide03 Arima Madurai Bold" panose="00000800000000000000" charset="0"/>
                        </a:rPr>
                        <a:t>Nhân</a:t>
                      </a:r>
                      <a:r>
                        <a:rPr lang="en-US" sz="3200" b="0" dirty="0">
                          <a:solidFill>
                            <a:schemeClr val="tx1"/>
                          </a:solidFill>
                          <a:latin typeface="#9Slide03 Arima Madurai Bold" panose="00000800000000000000" charset="0"/>
                          <a:cs typeface="#9Slide03 Arima Madurai Bold" panose="00000800000000000000" charset="0"/>
                        </a:rPr>
                        <a:t> </a:t>
                      </a:r>
                      <a:r>
                        <a:rPr lang="en-US" sz="3200" b="0" dirty="0" err="1">
                          <a:solidFill>
                            <a:schemeClr val="tx1"/>
                          </a:solidFill>
                          <a:latin typeface="#9Slide03 Arima Madurai Bold" panose="00000800000000000000" charset="0"/>
                          <a:cs typeface="#9Slide03 Arima Madurai Bold" panose="00000800000000000000" charset="0"/>
                        </a:rPr>
                        <a:t>vật</a:t>
                      </a:r>
                      <a:r>
                        <a:rPr lang="en-US" sz="3200" b="0" dirty="0">
                          <a:solidFill>
                            <a:schemeClr val="tx1"/>
                          </a:solidFill>
                          <a:latin typeface="#9Slide03 Arima Madurai Bold" panose="00000800000000000000" charset="0"/>
                          <a:cs typeface="#9Slide03 Arima Madurai Bold" panose="00000800000000000000" charset="0"/>
                        </a:rPr>
                        <a:t> </a:t>
                      </a:r>
                      <a:r>
                        <a:rPr lang="en-US" sz="3200" b="0" dirty="0" err="1">
                          <a:solidFill>
                            <a:schemeClr val="tx1"/>
                          </a:solidFill>
                          <a:latin typeface="#9Slide03 Arima Madurai Bold" panose="00000800000000000000" charset="0"/>
                          <a:cs typeface="#9Slide03 Arima Madurai Bold" panose="00000800000000000000" charset="0"/>
                        </a:rPr>
                        <a:t>chính</a:t>
                      </a:r>
                      <a:endParaRPr lang="en-US" sz="3200" b="0"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cap="flat" cmpd="sng" algn="ctr">
                      <a:solidFill>
                        <a:schemeClr val="tx1"/>
                      </a:solidFill>
                      <a:prstDash val="solid"/>
                      <a:round/>
                      <a:headEnd type="none" w="med" len="med"/>
                      <a:tailEnd type="none" w="med" len="med"/>
                    </a:lnR>
                    <a:lnT w="28575">
                      <a:solidFill>
                        <a:schemeClr val="tx1"/>
                      </a:solidFill>
                      <a:prstDash val="solid"/>
                    </a:lnT>
                    <a:lnB w="28575">
                      <a:solidFill>
                        <a:schemeClr val="tx1"/>
                      </a:solidFill>
                      <a:prstDash val="solid"/>
                    </a:lnB>
                    <a:lnTlToBr>
                      <a:noFill/>
                    </a:lnTlToBr>
                    <a:lnBlToTr>
                      <a:noFill/>
                    </a:lnBlToTr>
                    <a:solidFill>
                      <a:schemeClr val="accent2">
                        <a:lumMod val="60000"/>
                        <a:lumOff val="40000"/>
                      </a:schemeClr>
                    </a:solidFill>
                  </a:tcPr>
                </a:tc>
                <a:tc>
                  <a:txBody>
                    <a:bodyPr/>
                    <a:lstStyle/>
                    <a:p>
                      <a:pPr indent="0">
                        <a:lnSpc>
                          <a:spcPct val="150000"/>
                        </a:lnSpc>
                        <a:buNone/>
                      </a:pPr>
                      <a:endParaRPr lang="en-US" sz="32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cap="flat" cmpd="sng" algn="ctr">
                      <a:solidFill>
                        <a:schemeClr val="tx1"/>
                      </a:solidFill>
                      <a:prstDash val="solid"/>
                      <a:round/>
                      <a:headEnd type="none" w="med" len="med"/>
                      <a:tailEnd type="none" w="med" len="me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4077711024"/>
                  </a:ext>
                </a:extLst>
              </a:tr>
            </a:tbl>
          </a:graphicData>
        </a:graphic>
      </p:graphicFrame>
      <p:sp>
        <p:nvSpPr>
          <p:cNvPr id="19" name="TextBox 5"/>
          <p:cNvSpPr txBox="1"/>
          <p:nvPr/>
        </p:nvSpPr>
        <p:spPr>
          <a:xfrm>
            <a:off x="4876800" y="2626112"/>
            <a:ext cx="10962640" cy="553085"/>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l">
              <a:lnSpc>
                <a:spcPct val="100000"/>
              </a:lnSpc>
            </a:pP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Đề</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tài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tình</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cảm</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gia</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đình</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p:txBody>
      </p:sp>
      <p:sp>
        <p:nvSpPr>
          <p:cNvPr id="21" name="TextBox 5"/>
          <p:cNvSpPr txBox="1"/>
          <p:nvPr/>
        </p:nvSpPr>
        <p:spPr>
          <a:xfrm>
            <a:off x="4876800" y="5342288"/>
            <a:ext cx="11343640" cy="1419619"/>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50000"/>
              </a:lnSpc>
            </a:pP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Bối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cảnh</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câu</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chuyện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trong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những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ngày</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hòa</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bình</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vừa</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lập</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lại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sau</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kháng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chống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Pháp</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hiệp</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định</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Giơ</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-ne-</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vơ</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tháng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7/1954.</a:t>
            </a:r>
          </a:p>
        </p:txBody>
      </p:sp>
      <p:sp>
        <p:nvSpPr>
          <p:cNvPr id="3" name="TextBox 5"/>
          <p:cNvSpPr txBox="1"/>
          <p:nvPr/>
        </p:nvSpPr>
        <p:spPr>
          <a:xfrm>
            <a:off x="4876800" y="3929050"/>
            <a:ext cx="11343639" cy="1015663"/>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Chủ</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đề</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cha con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thắm</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thiết</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sâu</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nặng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trong</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hoàn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cảnh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éo</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le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của</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chiến</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30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tranh</a:t>
            </a:r>
            <a:r>
              <a:rPr lang="en-US" sz="30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
        <p:nvSpPr>
          <p:cNvPr id="4" name="TextBox 5">
            <a:extLst>
              <a:ext uri="{FF2B5EF4-FFF2-40B4-BE49-F238E27FC236}">
                <a16:creationId xmlns:a16="http://schemas.microsoft.com/office/drawing/2014/main" id="{A77B8F65-30C2-91C1-1F69-C86818166DFA}"/>
              </a:ext>
            </a:extLst>
          </p:cNvPr>
          <p:cNvSpPr txBox="1"/>
          <p:nvPr/>
        </p:nvSpPr>
        <p:spPr>
          <a:xfrm>
            <a:off x="4876800" y="7810500"/>
            <a:ext cx="10962640" cy="553085"/>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l">
              <a:lnSpc>
                <a:spcPct val="100000"/>
              </a:lnSpc>
            </a:pP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Nhân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vật</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chính</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ông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Sáu</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bé</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Thu.</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19" grpId="1"/>
      <p:bldP spid="3" grpId="0" build="p"/>
      <p:bldP spid="3" grpId="1"/>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5" name="Freeform 5"/>
          <p:cNvSpPr/>
          <p:nvPr/>
        </p:nvSpPr>
        <p:spPr>
          <a:xfrm rot="-6024690">
            <a:off x="-5653159" y="3186408"/>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sp>
        <p:nvSpPr>
          <p:cNvPr id="6" name="Freeform 6"/>
          <p:cNvSpPr/>
          <p:nvPr/>
        </p:nvSpPr>
        <p:spPr>
          <a:xfrm rot="4779868">
            <a:off x="11985377" y="3185293"/>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sp>
        <p:nvSpPr>
          <p:cNvPr id="7" name="TextBox 5"/>
          <p:cNvSpPr txBox="1"/>
          <p:nvPr/>
        </p:nvSpPr>
        <p:spPr>
          <a:xfrm>
            <a:off x="5410200" y="7412990"/>
            <a:ext cx="10962640" cy="368300"/>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endParaRPr lang="en-US" sz="180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
        <p:nvSpPr>
          <p:cNvPr id="8" name="TextBox 5"/>
          <p:cNvSpPr txBox="1"/>
          <p:nvPr/>
        </p:nvSpPr>
        <p:spPr>
          <a:xfrm>
            <a:off x="5410200" y="8191500"/>
            <a:ext cx="10962640" cy="553085"/>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l">
              <a:lnSpc>
                <a:spcPct val="100000"/>
              </a:lnSpc>
            </a:pPr>
            <a:endParaRPr lang="en-US" sz="300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graphicFrame>
        <p:nvGraphicFramePr>
          <p:cNvPr id="4" name="Table 3">
            <a:extLst>
              <a:ext uri="{FF2B5EF4-FFF2-40B4-BE49-F238E27FC236}">
                <a16:creationId xmlns:a16="http://schemas.microsoft.com/office/drawing/2014/main" id="{58243A25-BAB9-6C11-D3AB-7C584D7E1822}"/>
              </a:ext>
            </a:extLst>
          </p:cNvPr>
          <p:cNvGraphicFramePr/>
          <p:nvPr>
            <p:extLst>
              <p:ext uri="{D42A27DB-BD31-4B8C-83A1-F6EECF244321}">
                <p14:modId xmlns:p14="http://schemas.microsoft.com/office/powerpoint/2010/main" val="1768155097"/>
              </p:ext>
            </p:extLst>
          </p:nvPr>
        </p:nvGraphicFramePr>
        <p:xfrm>
          <a:off x="1991361" y="763511"/>
          <a:ext cx="14381480" cy="8723389"/>
        </p:xfrm>
        <a:graphic>
          <a:graphicData uri="http://schemas.openxmlformats.org/drawingml/2006/table">
            <a:tbl>
              <a:tblPr/>
              <a:tblGrid>
                <a:gridCol w="1971039">
                  <a:extLst>
                    <a:ext uri="{9D8B030D-6E8A-4147-A177-3AD203B41FA5}">
                      <a16:colId xmlns:a16="http://schemas.microsoft.com/office/drawing/2014/main" val="20000"/>
                    </a:ext>
                  </a:extLst>
                </a:gridCol>
                <a:gridCol w="12410441">
                  <a:extLst>
                    <a:ext uri="{9D8B030D-6E8A-4147-A177-3AD203B41FA5}">
                      <a16:colId xmlns:a16="http://schemas.microsoft.com/office/drawing/2014/main" val="20001"/>
                    </a:ext>
                  </a:extLst>
                </a:gridCol>
              </a:tblGrid>
              <a:tr h="838199">
                <a:tc>
                  <a:txBody>
                    <a:bodyPr/>
                    <a:lstStyle/>
                    <a:p>
                      <a:pPr indent="0" algn="ctr">
                        <a:lnSpc>
                          <a:spcPct val="100000"/>
                        </a:lnSpc>
                        <a:buNone/>
                      </a:pPr>
                      <a:r>
                        <a:rPr lang="en-US" sz="3000" b="1" dirty="0" err="1">
                          <a:solidFill>
                            <a:schemeClr val="tx1"/>
                          </a:solidFill>
                          <a:latin typeface="#9Slide03 BoosterNextFYBlack" panose="02000A03000000020004" pitchFamily="2" charset="0"/>
                          <a:cs typeface="#9Slide03 Arima Madurai Bold" panose="00000800000000000000" charset="0"/>
                        </a:rPr>
                        <a:t>Yêu</a:t>
                      </a:r>
                      <a:r>
                        <a:rPr lang="en-US" sz="3000" b="1" dirty="0">
                          <a:solidFill>
                            <a:schemeClr val="tx1"/>
                          </a:solidFill>
                          <a:latin typeface="#9Slide03 BoosterNextFYBlack" panose="02000A03000000020004" pitchFamily="2" charset="0"/>
                          <a:cs typeface="#9Slide03 Arima Madurai Bold" panose="00000800000000000000" charset="0"/>
                        </a:rPr>
                        <a:t> </a:t>
                      </a:r>
                      <a:r>
                        <a:rPr lang="en-US" sz="3000" b="1" dirty="0" err="1">
                          <a:solidFill>
                            <a:schemeClr val="tx1"/>
                          </a:solidFill>
                          <a:latin typeface="#9Slide03 BoosterNextFYBlack" panose="02000A03000000020004" pitchFamily="2" charset="0"/>
                          <a:cs typeface="#9Slide03 Arima Madurai Bold" panose="00000800000000000000" charset="0"/>
                        </a:rPr>
                        <a:t>cầu</a:t>
                      </a:r>
                      <a:endParaRPr lang="en-US" sz="30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2">
                        <a:lumMod val="60000"/>
                        <a:lumOff val="40000"/>
                      </a:schemeClr>
                    </a:solidFill>
                  </a:tcPr>
                </a:tc>
                <a:tc>
                  <a:txBody>
                    <a:bodyPr/>
                    <a:lstStyle/>
                    <a:p>
                      <a:pPr indent="0" algn="ctr">
                        <a:lnSpc>
                          <a:spcPct val="100000"/>
                        </a:lnSpc>
                        <a:buNone/>
                      </a:pPr>
                      <a:r>
                        <a:rPr lang="en-US" sz="3000" b="1" dirty="0" err="1">
                          <a:solidFill>
                            <a:schemeClr val="tx1"/>
                          </a:solidFill>
                          <a:latin typeface="#9Slide03 BoosterNextFYBlack" panose="02000A03000000020004" pitchFamily="2" charset="0"/>
                          <a:cs typeface="#9Slide03 Arima Madurai Bold" panose="00000800000000000000" charset="0"/>
                        </a:rPr>
                        <a:t>Nội</a:t>
                      </a:r>
                      <a:r>
                        <a:rPr lang="en-US" sz="3000" b="1" dirty="0">
                          <a:solidFill>
                            <a:schemeClr val="tx1"/>
                          </a:solidFill>
                          <a:latin typeface="#9Slide03 BoosterNextFYBlack" panose="02000A03000000020004" pitchFamily="2" charset="0"/>
                          <a:cs typeface="#9Slide03 Arima Madurai Bold" panose="00000800000000000000" charset="0"/>
                        </a:rPr>
                        <a:t> dung</a:t>
                      </a:r>
                      <a:endParaRPr lang="en-US" sz="30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2">
                        <a:lumMod val="60000"/>
                        <a:lumOff val="40000"/>
                      </a:schemeClr>
                    </a:solidFill>
                  </a:tcPr>
                </a:tc>
                <a:extLst>
                  <a:ext uri="{0D108BD9-81ED-4DB2-BD59-A6C34878D82A}">
                    <a16:rowId xmlns:a16="http://schemas.microsoft.com/office/drawing/2014/main" val="10000"/>
                  </a:ext>
                </a:extLst>
              </a:tr>
              <a:tr h="7885190">
                <a:tc>
                  <a:txBody>
                    <a:bodyPr/>
                    <a:lstStyle/>
                    <a:p>
                      <a:pPr indent="0" algn="ctr">
                        <a:lnSpc>
                          <a:spcPct val="150000"/>
                        </a:lnSpc>
                        <a:buNone/>
                      </a:pPr>
                      <a:r>
                        <a:rPr lang="en-US" sz="3000" b="0" dirty="0">
                          <a:solidFill>
                            <a:schemeClr val="tx1"/>
                          </a:solidFill>
                          <a:latin typeface="#9Slide03 Arima Madurai Bold" panose="00000800000000000000" charset="0"/>
                          <a:cs typeface="#9Slide03 Arima Madurai Bold" panose="00000800000000000000" charset="0"/>
                        </a:rPr>
                        <a:t>5. </a:t>
                      </a:r>
                      <a:r>
                        <a:rPr lang="en-US" sz="3000" b="0" dirty="0" err="1">
                          <a:solidFill>
                            <a:schemeClr val="tx1"/>
                          </a:solidFill>
                          <a:latin typeface="#9Slide03 Arima Madurai Bold" panose="00000800000000000000" charset="0"/>
                          <a:cs typeface="#9Slide03 Arima Madurai Bold" panose="00000800000000000000" charset="0"/>
                        </a:rPr>
                        <a:t>Tóm</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tắt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các</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sự</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việc</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chính</a:t>
                      </a:r>
                      <a:endParaRPr lang="en-US" sz="3000" b="0"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2">
                        <a:lumMod val="60000"/>
                        <a:lumOff val="40000"/>
                      </a:schemeClr>
                    </a:solidFill>
                  </a:tcPr>
                </a:tc>
                <a:tc>
                  <a:txBody>
                    <a:bodyPr/>
                    <a:lstStyle/>
                    <a:p>
                      <a:pPr indent="0">
                        <a:lnSpc>
                          <a:spcPct val="150000"/>
                        </a:lnSpc>
                        <a:buNone/>
                      </a:pPr>
                      <a:r>
                        <a:rPr lang="en-US" sz="3000" b="1" dirty="0">
                          <a:solidFill>
                            <a:schemeClr val="tx1"/>
                          </a:solidFill>
                          <a:latin typeface="#9Slide03 Arima Madurai Bold" panose="00000800000000000000" charset="0"/>
                          <a:cs typeface="#9Slide03 Arima Madurai Bold" panose="00000800000000000000" charset="0"/>
                        </a:rPr>
                        <a:t> </a:t>
                      </a:r>
                    </a:p>
                    <a:p>
                      <a:pPr indent="0">
                        <a:lnSpc>
                          <a:spcPct val="150000"/>
                        </a:lnSpc>
                        <a:buNone/>
                      </a:pPr>
                      <a:endParaRPr lang="en-US" sz="30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3" name="TextBox 5"/>
          <p:cNvSpPr txBox="1"/>
          <p:nvPr/>
        </p:nvSpPr>
        <p:spPr>
          <a:xfrm>
            <a:off x="4144225" y="2033515"/>
            <a:ext cx="12170116" cy="2954655"/>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00000"/>
              </a:lnSpc>
            </a:pP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Tóm</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tắt</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các</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sự</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việc</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chính</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a:p>
            <a:pPr algn="just">
              <a:lnSpc>
                <a:spcPct val="100000"/>
              </a:lnSpc>
            </a:pP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xa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nhà</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kháng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chiến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sau</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tám</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năm</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xa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cách</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mới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có</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dịp</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về</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thăm</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nhà</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a:t>
            </a:r>
          </a:p>
          <a:p>
            <a:pPr algn="just">
              <a:lnSpc>
                <a:spcPct val="100000"/>
              </a:lnSpc>
            </a:pP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Ba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ngày</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về</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thăm</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nhà</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Thu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không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nhận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ba</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do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vết</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thẹo</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trên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mặt</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làm</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không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giống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với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người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chụp</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chung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bức</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hình</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với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má</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mà</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em</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biết</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endPar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a:p>
            <a:pPr algn="just">
              <a:lnSpc>
                <a:spcPct val="100000"/>
              </a:lnSpc>
            </a:pP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Thu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đối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xử</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với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như</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một</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người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xa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lạ</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endPar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
        <p:nvSpPr>
          <p:cNvPr id="19" name="TextBox 5"/>
          <p:cNvSpPr txBox="1"/>
          <p:nvPr/>
        </p:nvSpPr>
        <p:spPr>
          <a:xfrm>
            <a:off x="4073886" y="4988170"/>
            <a:ext cx="12170116" cy="4154984"/>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Lúc</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bé</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Thu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nhận</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ba</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là</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lúc</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ông</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Sáu</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phải</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trở</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lại</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chiến</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khu</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Bé</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mong</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muốn</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ông</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mua</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tặng</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chiếc</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lược</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26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ngà</a:t>
            </a:r>
            <a:r>
              <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a:t>
            </a:r>
          </a:p>
          <a:p>
            <a:pPr algn="just"/>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Ở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khu</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căn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cứ</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dồn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hết</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tình</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thương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làm</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một</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chiếc</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lược</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ngà</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p>
          <a:p>
            <a:pPr algn="just"/>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Chưa</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kịp</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tặng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thì</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đã</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hi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sinh</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trong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một</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trận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càn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Lúc</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hấp</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hối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đã</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nhờ</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đồng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đội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chuyển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chiếc</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lược</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ngà</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cho</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con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gái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p>
          <a:p>
            <a:pPr algn="just"/>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Người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kể</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câu</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chuyện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có</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tên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Ba,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chiến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sĩ</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giải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phóng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quân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bạn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thân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của</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người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đã</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chứng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kiến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câu</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chuyện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giữa</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và</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Thu,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cũng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là</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người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sau</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này</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đã</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trao</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lại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chiếc</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lược</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của</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ông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Sáu</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cho</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bé</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Thu,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khi</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đó</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đã</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trở</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thành</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một</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cô</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giao</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liên</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dũng</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 </a:t>
            </a:r>
            <a:r>
              <a:rPr lang="en-US" sz="2600" dirty="0" err="1">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cảm</a:t>
            </a:r>
            <a:r>
              <a:rPr lang="en-US" sz="2600" dirty="0">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sym typeface="+mn-ea"/>
              </a:rPr>
              <a:t>.</a:t>
            </a:r>
            <a:endParaRPr lang="en-US" sz="26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8" grpId="1"/>
      <p:bldP spid="3" grpId="0" uiExpand="1" build="p"/>
      <p:bldP spid="3" grpId="1"/>
      <p:bldP spid="19" grpId="0" uiExpand="1" build="p"/>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4942" t="-984" r="-20267" b="-1276"/>
            </a:stretch>
          </a:blipFill>
        </p:spPr>
        <p:txBody>
          <a:bodyPr/>
          <a:lstStyle/>
          <a:p>
            <a:endParaRPr lang="en-US"/>
          </a:p>
        </p:txBody>
      </p:sp>
      <p:sp>
        <p:nvSpPr>
          <p:cNvPr id="5" name="Freeform 5"/>
          <p:cNvSpPr/>
          <p:nvPr/>
        </p:nvSpPr>
        <p:spPr>
          <a:xfrm rot="-6024690">
            <a:off x="-6261734" y="3442960"/>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sp>
        <p:nvSpPr>
          <p:cNvPr id="6" name="Freeform 6"/>
          <p:cNvSpPr/>
          <p:nvPr/>
        </p:nvSpPr>
        <p:spPr>
          <a:xfrm rot="4779868">
            <a:off x="12266178" y="3670446"/>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4"/>
            <a:stretch>
              <a:fillRect/>
            </a:stretch>
          </a:blipFill>
        </p:spPr>
        <p:txBody>
          <a:bodyPr/>
          <a:lstStyle/>
          <a:p>
            <a:endParaRPr lang="en-US"/>
          </a:p>
        </p:txBody>
      </p:sp>
      <p:graphicFrame>
        <p:nvGraphicFramePr>
          <p:cNvPr id="3" name="Table 2">
            <a:extLst>
              <a:ext uri="{FF2B5EF4-FFF2-40B4-BE49-F238E27FC236}">
                <a16:creationId xmlns:a16="http://schemas.microsoft.com/office/drawing/2014/main" id="{728F3649-4F98-A717-3BA3-5660E451E424}"/>
              </a:ext>
            </a:extLst>
          </p:cNvPr>
          <p:cNvGraphicFramePr/>
          <p:nvPr>
            <p:extLst>
              <p:ext uri="{D42A27DB-BD31-4B8C-83A1-F6EECF244321}">
                <p14:modId xmlns:p14="http://schemas.microsoft.com/office/powerpoint/2010/main" val="1568855103"/>
              </p:ext>
            </p:extLst>
          </p:nvPr>
        </p:nvGraphicFramePr>
        <p:xfrm>
          <a:off x="1407737" y="1633771"/>
          <a:ext cx="15240000" cy="7171360"/>
        </p:xfrm>
        <a:graphic>
          <a:graphicData uri="http://schemas.openxmlformats.org/drawingml/2006/table">
            <a:tbl>
              <a:tblPr/>
              <a:tblGrid>
                <a:gridCol w="3697663">
                  <a:extLst>
                    <a:ext uri="{9D8B030D-6E8A-4147-A177-3AD203B41FA5}">
                      <a16:colId xmlns:a16="http://schemas.microsoft.com/office/drawing/2014/main" val="20000"/>
                    </a:ext>
                  </a:extLst>
                </a:gridCol>
                <a:gridCol w="11542337">
                  <a:extLst>
                    <a:ext uri="{9D8B030D-6E8A-4147-A177-3AD203B41FA5}">
                      <a16:colId xmlns:a16="http://schemas.microsoft.com/office/drawing/2014/main" val="20001"/>
                    </a:ext>
                  </a:extLst>
                </a:gridCol>
              </a:tblGrid>
              <a:tr h="995129">
                <a:tc>
                  <a:txBody>
                    <a:bodyPr/>
                    <a:lstStyle/>
                    <a:p>
                      <a:pPr indent="0" algn="ctr">
                        <a:lnSpc>
                          <a:spcPct val="100000"/>
                        </a:lnSpc>
                        <a:buNone/>
                      </a:pPr>
                      <a:r>
                        <a:rPr lang="en-US" sz="3000" b="1" dirty="0" err="1">
                          <a:solidFill>
                            <a:schemeClr val="tx1"/>
                          </a:solidFill>
                          <a:latin typeface="#9Slide03 BoosterNextFYBlack" panose="02000A03000000020004" pitchFamily="2" charset="0"/>
                          <a:cs typeface="#9Slide03 Arima Madurai Bold" panose="00000800000000000000" charset="0"/>
                        </a:rPr>
                        <a:t>Yêu</a:t>
                      </a:r>
                      <a:r>
                        <a:rPr lang="en-US" sz="3000" b="1" dirty="0">
                          <a:solidFill>
                            <a:schemeClr val="tx1"/>
                          </a:solidFill>
                          <a:latin typeface="#9Slide03 BoosterNextFYBlack" panose="02000A03000000020004" pitchFamily="2" charset="0"/>
                          <a:cs typeface="#9Slide03 Arima Madurai Bold" panose="00000800000000000000" charset="0"/>
                        </a:rPr>
                        <a:t> </a:t>
                      </a:r>
                      <a:r>
                        <a:rPr lang="en-US" sz="3000" b="1" dirty="0" err="1">
                          <a:solidFill>
                            <a:schemeClr val="tx1"/>
                          </a:solidFill>
                          <a:latin typeface="#9Slide03 BoosterNextFYBlack" panose="02000A03000000020004" pitchFamily="2" charset="0"/>
                          <a:cs typeface="#9Slide03 Arima Madurai Bold" panose="00000800000000000000" charset="0"/>
                        </a:rPr>
                        <a:t>cầu</a:t>
                      </a:r>
                      <a:endParaRPr lang="en-US" sz="30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2">
                        <a:lumMod val="60000"/>
                        <a:lumOff val="40000"/>
                      </a:schemeClr>
                    </a:solidFill>
                  </a:tcPr>
                </a:tc>
                <a:tc>
                  <a:txBody>
                    <a:bodyPr/>
                    <a:lstStyle/>
                    <a:p>
                      <a:pPr indent="0" algn="ctr">
                        <a:lnSpc>
                          <a:spcPct val="100000"/>
                        </a:lnSpc>
                        <a:buNone/>
                      </a:pPr>
                      <a:r>
                        <a:rPr lang="en-US" sz="3000" b="1" dirty="0" err="1">
                          <a:solidFill>
                            <a:schemeClr val="tx1"/>
                          </a:solidFill>
                          <a:latin typeface="#9Slide03 BoosterNextFYBlack" panose="02000A03000000020004" pitchFamily="2" charset="0"/>
                          <a:cs typeface="#9Slide03 Arima Madurai Bold" panose="00000800000000000000" charset="0"/>
                        </a:rPr>
                        <a:t>Nội</a:t>
                      </a:r>
                      <a:r>
                        <a:rPr lang="en-US" sz="3000" b="1" dirty="0">
                          <a:solidFill>
                            <a:schemeClr val="tx1"/>
                          </a:solidFill>
                          <a:latin typeface="#9Slide03 BoosterNextFYBlack" panose="02000A03000000020004" pitchFamily="2" charset="0"/>
                          <a:cs typeface="#9Slide03 Arima Madurai Bold" panose="00000800000000000000" charset="0"/>
                        </a:rPr>
                        <a:t> dung</a:t>
                      </a:r>
                      <a:endParaRPr lang="en-US" sz="30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2">
                        <a:lumMod val="60000"/>
                        <a:lumOff val="40000"/>
                      </a:schemeClr>
                    </a:solidFill>
                  </a:tcPr>
                </a:tc>
                <a:extLst>
                  <a:ext uri="{0D108BD9-81ED-4DB2-BD59-A6C34878D82A}">
                    <a16:rowId xmlns:a16="http://schemas.microsoft.com/office/drawing/2014/main" val="10000"/>
                  </a:ext>
                </a:extLst>
              </a:tr>
              <a:tr h="6176231">
                <a:tc>
                  <a:txBody>
                    <a:bodyPr/>
                    <a:lstStyle/>
                    <a:p>
                      <a:pPr indent="0">
                        <a:lnSpc>
                          <a:spcPct val="150000"/>
                        </a:lnSpc>
                        <a:buNone/>
                      </a:pPr>
                      <a:r>
                        <a:rPr lang="en-US" sz="3000" b="0" dirty="0">
                          <a:solidFill>
                            <a:schemeClr val="tx1"/>
                          </a:solidFill>
                          <a:latin typeface="#9Slide03 Arima Madurai Bold" panose="00000800000000000000" charset="0"/>
                          <a:cs typeface="#9Slide03 Arima Madurai Bold" panose="00000800000000000000" charset="0"/>
                        </a:rPr>
                        <a:t>6.  </a:t>
                      </a:r>
                      <a:r>
                        <a:rPr lang="en-US" sz="3000" b="0" dirty="0" err="1">
                          <a:solidFill>
                            <a:schemeClr val="tx1"/>
                          </a:solidFill>
                          <a:latin typeface="#9Slide03 Arima Madurai Bold" panose="00000800000000000000" charset="0"/>
                          <a:cs typeface="#9Slide03 Arima Madurai Bold" panose="00000800000000000000" charset="0"/>
                        </a:rPr>
                        <a:t>Người</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kể</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tác</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dụng</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ngôi</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kể</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mối</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quan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hệ</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của</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người</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kể</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chuyện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với</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các</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nhân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vật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chính</a:t>
                      </a:r>
                      <a:endParaRPr lang="en-US" sz="3000" b="0" dirty="0">
                        <a:solidFill>
                          <a:schemeClr val="tx1"/>
                        </a:solidFill>
                        <a:latin typeface="#9Slide03 Arima Madurai Bold" panose="00000800000000000000" charset="0"/>
                        <a:cs typeface="#9Slide03 Arima Madurai Bold" panose="00000800000000000000" charset="0"/>
                      </a:endParaRPr>
                    </a:p>
                  </a:txBody>
                  <a:tcPr marL="68580" marR="68580" marT="0" marB="0" anchor="ctr">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2">
                        <a:lumMod val="60000"/>
                        <a:lumOff val="40000"/>
                      </a:schemeClr>
                    </a:solidFill>
                  </a:tcPr>
                </a:tc>
                <a:tc>
                  <a:txBody>
                    <a:bodyPr/>
                    <a:lstStyle/>
                    <a:p>
                      <a:pPr indent="0">
                        <a:lnSpc>
                          <a:spcPct val="150000"/>
                        </a:lnSpc>
                        <a:buNone/>
                      </a:pPr>
                      <a:r>
                        <a:rPr lang="en-US" sz="3000" b="1" dirty="0">
                          <a:solidFill>
                            <a:schemeClr val="tx1"/>
                          </a:solidFill>
                          <a:latin typeface="#9Slide03 Arima Madurai Bold" panose="00000800000000000000" charset="0"/>
                          <a:cs typeface="#9Slide03 Arima Madurai Bold" panose="00000800000000000000" charset="0"/>
                        </a:rPr>
                        <a:t> </a:t>
                      </a:r>
                    </a:p>
                    <a:p>
                      <a:pPr indent="0">
                        <a:lnSpc>
                          <a:spcPct val="150000"/>
                        </a:lnSpc>
                        <a:buNone/>
                      </a:pPr>
                      <a:endParaRPr lang="en-US" sz="30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28575">
                      <a:solidFill>
                        <a:schemeClr val="tx1"/>
                      </a:solidFill>
                      <a:prstDash val="solid"/>
                    </a:lnL>
                    <a:lnR w="28575">
                      <a:solidFill>
                        <a:schemeClr val="tx1"/>
                      </a:solidFill>
                      <a:prstDash val="solid"/>
                    </a:lnR>
                    <a:lnT w="28575">
                      <a:solidFill>
                        <a:schemeClr val="tx1"/>
                      </a:solidFill>
                      <a:prstDash val="solid"/>
                    </a:lnT>
                    <a:lnB w="28575">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27" name="TextBox 5"/>
          <p:cNvSpPr txBox="1"/>
          <p:nvPr/>
        </p:nvSpPr>
        <p:spPr>
          <a:xfrm>
            <a:off x="5410200" y="4381043"/>
            <a:ext cx="10350810" cy="2492990"/>
          </a:xfrm>
          <a:prstGeom prst="rect">
            <a:avLst/>
          </a:prstGeom>
          <a:noFill/>
        </p:spPr>
        <p:txBody>
          <a:bodyPr wrap="square">
            <a:spAutoFit/>
            <a:scene3d>
              <a:camera prst="orthographicFront"/>
              <a:lightRig rig="threePt" dir="t"/>
            </a:scene3d>
          </a:bodyPr>
          <a:lstStyle>
            <a:defPPr>
              <a:defRPr lang="zh-CN"/>
            </a:defPPr>
            <a:lvl1pPr algn="ctr">
              <a:spcBef>
                <a:spcPts val="600"/>
              </a:spcBef>
              <a:spcAft>
                <a:spcPts val="600"/>
              </a:spcAft>
              <a:defRPr sz="2400" b="1">
                <a:effectLst/>
                <a:latin typeface="#9Slide03 BoosterNextFYBlack" panose="02000A03000000020004" charset="0"/>
                <a:ea typeface="Times New Roman" panose="02020603050405020304" charset="0"/>
              </a:defRPr>
            </a:lvl1pPr>
          </a:lstStyle>
          <a:p>
            <a:pPr algn="just">
              <a:lnSpc>
                <a:spcPct val="130000"/>
              </a:lnSpc>
            </a:pP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Người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kể</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xưng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tôi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ngôi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thứ</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nhất</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là</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người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chứng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kiến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và</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có</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mối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quan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hệ</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thân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thiết</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với</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các</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nhân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vật</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chính</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giúp</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nhà</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văn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trình</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bày</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câu</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chuyện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một</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cách</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trung</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thực</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khách</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r>
              <a:rPr lang="en-US" sz="3000" dirty="0" err="1">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quan</a:t>
            </a:r>
            <a:r>
              <a:rPr lang="en-US" sz="3000" dirty="0">
                <a:solidFill>
                  <a:schemeClr val="tx1"/>
                </a:solidFill>
                <a:effectLst>
                  <a:outerShdw blurRad="38100" dist="25400" dir="5400000" algn="ctr" rotWithShape="0">
                    <a:srgbClr val="6E747A">
                      <a:alpha val="43000"/>
                    </a:srgbClr>
                  </a:outerShdw>
                </a:effectLst>
                <a:latin typeface="#9Slide03 Arima Madurai Bold" panose="00000800000000000000" charset="0"/>
                <a:cs typeface="#9Slide03 Arima Madurai Bold" panose="00000800000000000000" charset="0"/>
              </a:rPr>
              <a:t> ...</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421152040"/>
  <p:tag name="MH_LIBRARY" val="GRAPHIC"/>
  <p:tag name="MH_TYPE" val="Other"/>
  <p:tag name="MH_ORDER" val="6"/>
</p:tagLst>
</file>

<file path=ppt/tags/tag2.xml><?xml version="1.0" encoding="utf-8"?>
<p:tagLst xmlns:a="http://schemas.openxmlformats.org/drawingml/2006/main" xmlns:r="http://schemas.openxmlformats.org/officeDocument/2006/relationships" xmlns:p="http://schemas.openxmlformats.org/presentationml/2006/main">
  <p:tag name="MH" val="20170421152040"/>
  <p:tag name="MH_LIBRARY" val="GRAPHIC"/>
  <p:tag name="MH_TYPE" val="Other"/>
  <p:tag name="MH_ORDER" val="6"/>
</p:tagLst>
</file>

<file path=ppt/tags/tag3.xml><?xml version="1.0" encoding="utf-8"?>
<p:tagLst xmlns:a="http://schemas.openxmlformats.org/drawingml/2006/main" xmlns:r="http://schemas.openxmlformats.org/officeDocument/2006/relationships" xmlns:p="http://schemas.openxmlformats.org/presentationml/2006/main">
  <p:tag name="MH" val="20170421152040"/>
  <p:tag name="MH_LIBRARY" val="GRAPHIC"/>
  <p:tag name="MH_TYPE" val="Other"/>
  <p:tag name="MH_ORDER"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3782</Words>
  <Application>Microsoft Office PowerPoint</Application>
  <PresentationFormat>Custom</PresentationFormat>
  <Paragraphs>283</Paragraphs>
  <Slides>27</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#9Slide06 American Forkball Ero</vt:lpstr>
      <vt:lpstr>#9Slide07 IcielBaliho Script</vt:lpstr>
      <vt:lpstr>Calibri</vt:lpstr>
      <vt:lpstr>Arial</vt:lpstr>
      <vt:lpstr>#9Slide03 Arima Madurai Bold</vt:lpstr>
      <vt:lpstr>Aptos</vt:lpstr>
      <vt:lpstr>#9Slide03 AllRoundGothic</vt:lpstr>
      <vt:lpstr>Asap</vt:lpstr>
      <vt:lpstr>#9Slide06 SVNJonitha Script</vt:lpstr>
      <vt:lpstr>#9Slide03 BoosterNextFYBlack</vt:lpstr>
      <vt:lpstr>Saira ExtraCondensed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Thị Tuyết Đàm</cp:lastModifiedBy>
  <cp:revision>18</cp:revision>
  <dcterms:created xsi:type="dcterms:W3CDTF">2006-08-16T00:00:00Z</dcterms:created>
  <dcterms:modified xsi:type="dcterms:W3CDTF">2024-11-23T03:49:22Z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5D2D838AE764437B9AEDF40994441040_13</vt:lpwstr>
  </property>
  <property fmtid="{D5CDD505-2E9C-101B-9397-08002B2CF9AE}" pid="3" name="KSOProductBuildVer">
    <vt:lpwstr>1033-12.2.0.18283</vt:lpwstr>
  </property>
</Properties>
</file>